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3.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notesSlides/notesSlide4.xml" ContentType="application/vnd.openxmlformats-officedocument.presentationml.notesSlide+xml"/>
  <Override PartName="/ppt/embeddings/oleObject8.bin" ContentType="application/vnd.openxmlformats-officedocument.oleObject"/>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 id="2147483673" r:id="rId3"/>
  </p:sldMasterIdLst>
  <p:notesMasterIdLst>
    <p:notesMasterId r:id="rId26"/>
  </p:notesMasterIdLst>
  <p:handoutMasterIdLst>
    <p:handoutMasterId r:id="rId27"/>
  </p:handoutMasterIdLst>
  <p:sldIdLst>
    <p:sldId id="257" r:id="rId4"/>
    <p:sldId id="300" r:id="rId5"/>
    <p:sldId id="301" r:id="rId6"/>
    <p:sldId id="302" r:id="rId7"/>
    <p:sldId id="303" r:id="rId8"/>
    <p:sldId id="294" r:id="rId9"/>
    <p:sldId id="304" r:id="rId10"/>
    <p:sldId id="305" r:id="rId11"/>
    <p:sldId id="313" r:id="rId12"/>
    <p:sldId id="306" r:id="rId13"/>
    <p:sldId id="307" r:id="rId14"/>
    <p:sldId id="314" r:id="rId15"/>
    <p:sldId id="308" r:id="rId16"/>
    <p:sldId id="310" r:id="rId17"/>
    <p:sldId id="298" r:id="rId18"/>
    <p:sldId id="311" r:id="rId19"/>
    <p:sldId id="317" r:id="rId20"/>
    <p:sldId id="309" r:id="rId21"/>
    <p:sldId id="312" r:id="rId22"/>
    <p:sldId id="292" r:id="rId23"/>
    <p:sldId id="284" r:id="rId24"/>
    <p:sldId id="285" r:id="rId25"/>
  </p:sldIdLst>
  <p:sldSz cx="9144000" cy="6858000" type="screen4x3"/>
  <p:notesSz cx="6735763" cy="9866313"/>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BB0D11"/>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3415" autoAdjust="0"/>
  </p:normalViewPr>
  <p:slideViewPr>
    <p:cSldViewPr snapToGrid="0" snapToObjects="1">
      <p:cViewPr>
        <p:scale>
          <a:sx n="70" d="100"/>
          <a:sy n="70" d="100"/>
        </p:scale>
        <p:origin x="-1976" y="-2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image" Target="../media/image6.png"/><Relationship Id="rId2"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18164" cy="493231"/>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sz="quarter" idx="1"/>
          </p:nvPr>
        </p:nvSpPr>
        <p:spPr>
          <a:xfrm>
            <a:off x="3816061" y="1"/>
            <a:ext cx="2918164" cy="493231"/>
          </a:xfrm>
          <a:prstGeom prst="rect">
            <a:avLst/>
          </a:prstGeom>
        </p:spPr>
        <p:txBody>
          <a:bodyPr vert="horz" lIns="91440" tIns="45720" rIns="91440" bIns="45720" rtlCol="0"/>
          <a:lstStyle>
            <a:lvl1pPr algn="r">
              <a:defRPr sz="1200"/>
            </a:lvl1pPr>
          </a:lstStyle>
          <a:p>
            <a:fld id="{92DF2E75-45C7-494B-953D-8459840BE3E7}" type="datetimeFigureOut">
              <a:rPr lang="zh-CN" altLang="en-US" smtClean="0"/>
              <a:t>09.09.14</a:t>
            </a:fld>
            <a:endParaRPr lang="zh-CN" altLang="en-US"/>
          </a:p>
        </p:txBody>
      </p:sp>
      <p:sp>
        <p:nvSpPr>
          <p:cNvPr id="4" name="Footer Placeholder 3"/>
          <p:cNvSpPr>
            <a:spLocks noGrp="1"/>
          </p:cNvSpPr>
          <p:nvPr>
            <p:ph type="ftr" sz="quarter" idx="2"/>
          </p:nvPr>
        </p:nvSpPr>
        <p:spPr>
          <a:xfrm>
            <a:off x="1" y="9371387"/>
            <a:ext cx="2918164" cy="493230"/>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p:cNvSpPr>
            <a:spLocks noGrp="1"/>
          </p:cNvSpPr>
          <p:nvPr>
            <p:ph type="sldNum" sz="quarter" idx="3"/>
          </p:nvPr>
        </p:nvSpPr>
        <p:spPr>
          <a:xfrm>
            <a:off x="3816061" y="9371387"/>
            <a:ext cx="2918164" cy="493230"/>
          </a:xfrm>
          <a:prstGeom prst="rect">
            <a:avLst/>
          </a:prstGeom>
        </p:spPr>
        <p:txBody>
          <a:bodyPr vert="horz" lIns="91440" tIns="45720" rIns="91440" bIns="45720" rtlCol="0" anchor="b"/>
          <a:lstStyle>
            <a:lvl1pPr algn="r">
              <a:defRPr sz="1200"/>
            </a:lvl1pPr>
          </a:lstStyle>
          <a:p>
            <a:fld id="{799A1B8F-C136-4627-959B-890445101C21}" type="slidenum">
              <a:rPr lang="zh-CN" altLang="en-US" smtClean="0"/>
              <a:t>‹#›</a:t>
            </a:fld>
            <a:endParaRPr lang="zh-CN" altLang="en-US"/>
          </a:p>
        </p:txBody>
      </p:sp>
    </p:spTree>
    <p:extLst>
      <p:ext uri="{BB962C8B-B14F-4D97-AF65-F5344CB8AC3E}">
        <p14:creationId xmlns:p14="http://schemas.microsoft.com/office/powerpoint/2010/main" val="36640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wrap="square" lIns="92546" tIns="46273" rIns="92546" bIns="46273" numCol="1" anchor="t" anchorCtr="0" compatLnSpc="1">
            <a:prstTxWarp prst="textNoShape">
              <a:avLst/>
            </a:prstTxWarp>
          </a:bodyPr>
          <a:lstStyle>
            <a:lvl1pPr>
              <a:defRPr sz="1200">
                <a:latin typeface="Calibri" pitchFamily="34" charset="0"/>
              </a:defRPr>
            </a:lvl1pPr>
          </a:lstStyle>
          <a:p>
            <a:pPr>
              <a:defRPr/>
            </a:pPr>
            <a:endParaRPr lang="zh-CN" altLang="en-US"/>
          </a:p>
        </p:txBody>
      </p:sp>
      <p:sp>
        <p:nvSpPr>
          <p:cNvPr id="3" name="Date Placeholder 2"/>
          <p:cNvSpPr>
            <a:spLocks noGrp="1"/>
          </p:cNvSpPr>
          <p:nvPr>
            <p:ph type="dt" idx="1"/>
          </p:nvPr>
        </p:nvSpPr>
        <p:spPr>
          <a:xfrm>
            <a:off x="3815374" y="0"/>
            <a:ext cx="2918831" cy="493316"/>
          </a:xfrm>
          <a:prstGeom prst="rect">
            <a:avLst/>
          </a:prstGeom>
        </p:spPr>
        <p:txBody>
          <a:bodyPr vert="horz" wrap="square" lIns="92546" tIns="46273" rIns="92546" bIns="46273" numCol="1" anchor="t" anchorCtr="0" compatLnSpc="1">
            <a:prstTxWarp prst="textNoShape">
              <a:avLst/>
            </a:prstTxWarp>
          </a:bodyPr>
          <a:lstStyle>
            <a:lvl1pPr algn="r">
              <a:defRPr sz="1200">
                <a:latin typeface="Calibri" pitchFamily="34" charset="0"/>
              </a:defRPr>
            </a:lvl1pPr>
          </a:lstStyle>
          <a:p>
            <a:pPr>
              <a:defRPr/>
            </a:pPr>
            <a:fld id="{8AE1D785-DBED-42BC-B197-95B17E1E8C0E}" type="datetime1">
              <a:rPr lang="zh-CN" altLang="en-US"/>
              <a:pPr>
                <a:defRPr/>
              </a:pPr>
              <a:t>09.09.14</a:t>
            </a:fld>
            <a:endParaRPr lang="en-US" altLang="zh-CN" dirty="0"/>
          </a:p>
        </p:txBody>
      </p:sp>
      <p:sp>
        <p:nvSpPr>
          <p:cNvPr id="4" name="Slide Image Placeholder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wrap="square" lIns="92546" tIns="46273" rIns="92546" bIns="46273" numCol="1" anchor="ctr" anchorCtr="0" compatLnSpc="1">
            <a:prstTxWarp prst="textNoShape">
              <a:avLst/>
            </a:prstTxWarp>
          </a:bodyPr>
          <a:lstStyle/>
          <a:p>
            <a:pPr lvl="0"/>
            <a:endParaRPr lang="zh-CN" altLang="en-US" noProof="0" smtClean="0"/>
          </a:p>
        </p:txBody>
      </p:sp>
      <p:sp>
        <p:nvSpPr>
          <p:cNvPr id="5" name="Notes Placeholder 4"/>
          <p:cNvSpPr>
            <a:spLocks noGrp="1"/>
          </p:cNvSpPr>
          <p:nvPr>
            <p:ph type="body" sz="quarter" idx="3"/>
          </p:nvPr>
        </p:nvSpPr>
        <p:spPr>
          <a:xfrm>
            <a:off x="673577" y="4686499"/>
            <a:ext cx="5388610" cy="4439841"/>
          </a:xfrm>
          <a:prstGeom prst="rect">
            <a:avLst/>
          </a:prstGeom>
        </p:spPr>
        <p:txBody>
          <a:bodyPr vert="horz" wrap="square" lIns="92546" tIns="46273" rIns="92546" bIns="46273" numCol="1" anchor="t" anchorCtr="0" compatLnSpc="1">
            <a:prstTxWarp prst="textNoShape">
              <a:avLst/>
            </a:prstTxWarp>
            <a:normAutofit/>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wrap="square" lIns="92546" tIns="46273" rIns="92546" bIns="46273" numCol="1" anchor="b" anchorCtr="0" compatLnSpc="1">
            <a:prstTxWarp prst="textNoShape">
              <a:avLst/>
            </a:prstTxWarp>
          </a:bodyPr>
          <a:lstStyle>
            <a:lvl1pPr>
              <a:defRPr sz="1200">
                <a:latin typeface="Calibri" pitchFamily="34" charset="0"/>
              </a:defRPr>
            </a:lvl1pPr>
          </a:lstStyle>
          <a:p>
            <a:pPr>
              <a:defRPr/>
            </a:pPr>
            <a:endParaRPr lang="zh-CN" altLang="en-US"/>
          </a:p>
        </p:txBody>
      </p:sp>
      <p:sp>
        <p:nvSpPr>
          <p:cNvPr id="7" name="Slide Number Placeholder 6"/>
          <p:cNvSpPr>
            <a:spLocks noGrp="1"/>
          </p:cNvSpPr>
          <p:nvPr>
            <p:ph type="sldNum" sz="quarter" idx="5"/>
          </p:nvPr>
        </p:nvSpPr>
        <p:spPr>
          <a:xfrm>
            <a:off x="3815374" y="9371285"/>
            <a:ext cx="2918831" cy="493316"/>
          </a:xfrm>
          <a:prstGeom prst="rect">
            <a:avLst/>
          </a:prstGeom>
        </p:spPr>
        <p:txBody>
          <a:bodyPr vert="horz" wrap="square" lIns="92546" tIns="46273" rIns="92546" bIns="46273" numCol="1" anchor="b" anchorCtr="0" compatLnSpc="1">
            <a:prstTxWarp prst="textNoShape">
              <a:avLst/>
            </a:prstTxWarp>
          </a:bodyPr>
          <a:lstStyle>
            <a:lvl1pPr algn="r">
              <a:defRPr sz="1200">
                <a:latin typeface="Calibri" pitchFamily="34" charset="0"/>
              </a:defRPr>
            </a:lvl1pPr>
          </a:lstStyle>
          <a:p>
            <a:pPr>
              <a:defRPr/>
            </a:pPr>
            <a:fld id="{3259F81C-5B35-4E93-8183-8770EA85226C}" type="slidenum">
              <a:rPr lang="zh-CN" altLang="en-US"/>
              <a:pPr>
                <a:defRPr/>
              </a:pPr>
              <a:t>‹#›</a:t>
            </a:fld>
            <a:endParaRPr lang="en-US" altLang="zh-CN" dirty="0"/>
          </a:p>
        </p:txBody>
      </p:sp>
    </p:spTree>
    <p:extLst>
      <p:ext uri="{BB962C8B-B14F-4D97-AF65-F5344CB8AC3E}">
        <p14:creationId xmlns:p14="http://schemas.microsoft.com/office/powerpoint/2010/main" val="239010905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68" charset="-128"/>
        <a:cs typeface="ＭＳ Ｐゴシック" pitchFamily="-6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eaLnBrk="1" hangingPunct="1">
              <a:spcBef>
                <a:spcPct val="0"/>
              </a:spcBef>
            </a:pPr>
            <a:r>
              <a:rPr lang="en-US" altLang="zh-CN" smtClean="0">
                <a:ea typeface="ＭＳ Ｐゴシック" pitchFamily="34" charset="-128"/>
              </a:rPr>
              <a:t>Product name is in white. To avoid a white box on the photo, email a photo of the product to uhay@carolina.rr.com and I will send a jpeg for the background slide with the photo silhouetted.</a:t>
            </a:r>
          </a:p>
          <a:p>
            <a:pPr eaLnBrk="1" hangingPunct="1">
              <a:spcBef>
                <a:spcPct val="0"/>
              </a:spcBef>
            </a:pPr>
            <a:r>
              <a:rPr lang="en-US" altLang="zh-CN" smtClean="0">
                <a:ea typeface="ＭＳ Ｐゴシック" pitchFamily="34" charset="-128"/>
              </a:rPr>
              <a:t>SDL designation is the Letter/number of the product. Product is more descriptive i.e.: Rain Tester</a:t>
            </a:r>
          </a:p>
          <a:p>
            <a:pPr eaLnBrk="1" hangingPunct="1">
              <a:spcBef>
                <a:spcPct val="0"/>
              </a:spcBef>
            </a:pPr>
            <a:endParaRPr lang="en-US" altLang="zh-CN" smtClean="0">
              <a:ea typeface="ＭＳ Ｐゴシック" pitchFamily="34"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3ACEDE62-87FC-4FEF-A862-C1FD022FBA12}" type="slidenum">
              <a:rPr lang="zh-CN" altLang="en-US" smtClean="0"/>
              <a:pPr/>
              <a:t>1</a:t>
            </a:fld>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smtClean="0">
                <a:ea typeface="ＭＳ Ｐゴシック" pitchFamily="34" charset="-128"/>
              </a:rPr>
              <a:t>Describe what the machine tests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0FE89D0-400E-41E3-B048-A427322E1333}" type="slidenum">
              <a:rPr lang="zh-CN" altLang="en-US" smtClean="0">
                <a:latin typeface="Calibri" pitchFamily="34" charset="0"/>
              </a:rPr>
              <a:pPr eaLnBrk="1" hangingPunct="1"/>
              <a:t>2</a:t>
            </a:fld>
            <a:endParaRPr lang="en-US" altLang="zh-CN"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smtClean="0">
                <a:ea typeface="ＭＳ Ｐゴシック" pitchFamily="34" charset="-128"/>
              </a:rPr>
              <a:t>Describe what the machine tests</a:t>
            </a: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AF54BD4C-C9A4-48FF-B98E-62515D85313F}" type="slidenum">
              <a:rPr lang="zh-CN" altLang="en-US" smtClean="0">
                <a:latin typeface="Calibri" pitchFamily="34" charset="0"/>
              </a:rPr>
              <a:pPr eaLnBrk="1" hangingPunct="1"/>
              <a:t>3</a:t>
            </a:fld>
            <a:endParaRPr lang="en-US" altLang="zh-CN"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smtClean="0">
                <a:ea typeface="ＭＳ Ｐゴシック" pitchFamily="34" charset="-128"/>
              </a:rPr>
              <a:t>Describe what the machine tests</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2CD4741-D2B8-4075-A0D7-D8E5B0C9A1F4}" type="slidenum">
              <a:rPr lang="zh-CN" altLang="en-US" smtClean="0">
                <a:latin typeface="Calibri" pitchFamily="34" charset="0"/>
              </a:rPr>
              <a:pPr eaLnBrk="1" hangingPunct="1"/>
              <a:t>5</a:t>
            </a:fld>
            <a:endParaRPr lang="en-US" altLang="zh-CN"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Subtitle 2"/>
          <p:cNvSpPr>
            <a:spLocks noGrp="1"/>
          </p:cNvSpPr>
          <p:nvPr>
            <p:ph type="subTitle" idx="1"/>
          </p:nvPr>
        </p:nvSpPr>
        <p:spPr>
          <a:xfrm>
            <a:off x="942436"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5"/>
          <p:cNvSpPr>
            <a:spLocks noGrp="1"/>
          </p:cNvSpPr>
          <p:nvPr>
            <p:ph type="body" sz="quarter" idx="12"/>
          </p:nvPr>
        </p:nvSpPr>
        <p:spPr>
          <a:xfrm>
            <a:off x="942435" y="2051757"/>
            <a:ext cx="7822719" cy="3269147"/>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a:t>
            </a:r>
          </a:p>
          <a:p>
            <a:pPr lvl="0"/>
            <a:r>
              <a:rPr lang="en-US" dirty="0" smtClean="0"/>
              <a:t>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3"/>
          </p:nvPr>
        </p:nvSpPr>
        <p:spPr/>
        <p:txBody>
          <a:bodyPr/>
          <a:lstStyle>
            <a:lvl1pPr>
              <a:defRPr/>
            </a:lvl1pPr>
          </a:lstStyle>
          <a:p>
            <a:pPr>
              <a:defRPr/>
            </a:pPr>
            <a:fld id="{880CA743-73D9-4DD5-B594-24FB6BE34CFC}" type="datetime1">
              <a:rPr lang="zh-CN" altLang="en-US"/>
              <a:pPr>
                <a:defRPr/>
              </a:pPr>
              <a:t>09.09.14</a:t>
            </a:fld>
            <a:endParaRPr lang="en-US" altLang="zh-CN" dirty="0"/>
          </a:p>
        </p:txBody>
      </p:sp>
      <p:sp>
        <p:nvSpPr>
          <p:cNvPr id="6" name="Slide Number Placeholder 5"/>
          <p:cNvSpPr>
            <a:spLocks noGrp="1"/>
          </p:cNvSpPr>
          <p:nvPr>
            <p:ph type="sldNum" sz="quarter" idx="14"/>
          </p:nvPr>
        </p:nvSpPr>
        <p:spPr/>
        <p:txBody>
          <a:bodyPr/>
          <a:lstStyle>
            <a:lvl1pPr>
              <a:defRPr/>
            </a:lvl1pPr>
          </a:lstStyle>
          <a:p>
            <a:pPr>
              <a:defRPr/>
            </a:pPr>
            <a:fld id="{42AC6415-393C-46E2-BDD2-0D97F498E280}" type="slidenum">
              <a:rPr lang="zh-CN" altLang="en-US"/>
              <a:pPr>
                <a:defRPr/>
              </a:pPr>
              <a:t>‹#›</a:t>
            </a:fld>
            <a:endParaRPr lang="en-US" altLang="zh-CN"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5303615" y="1459342"/>
            <a:ext cx="2990088" cy="3293869"/>
          </a:xfrm>
          <a:prstGeom prst="rect">
            <a:avLst/>
          </a:prstGeom>
        </p:spPr>
        <p:txBody>
          <a:bodyPr vert="horz"/>
          <a:lstStyle/>
          <a:p>
            <a:pPr lvl="0"/>
            <a:r>
              <a:rPr lang="en-US" noProof="0" dirty="0" smtClean="0"/>
              <a:t>Click icon to add picture</a:t>
            </a:r>
            <a:endParaRPr lang="en-US" noProof="0" dirty="0"/>
          </a:p>
        </p:txBody>
      </p:sp>
      <p:sp>
        <p:nvSpPr>
          <p:cNvPr id="14" name="Subtitle 2"/>
          <p:cNvSpPr>
            <a:spLocks noGrp="1"/>
          </p:cNvSpPr>
          <p:nvPr>
            <p:ph type="subTitle" idx="1"/>
          </p:nvPr>
        </p:nvSpPr>
        <p:spPr>
          <a:xfrm>
            <a:off x="942436" y="1457520"/>
            <a:ext cx="4361179"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5"/>
          <p:cNvSpPr>
            <a:spLocks noGrp="1"/>
          </p:cNvSpPr>
          <p:nvPr>
            <p:ph type="body" sz="quarter" idx="15"/>
          </p:nvPr>
        </p:nvSpPr>
        <p:spPr>
          <a:xfrm>
            <a:off x="942436" y="2051758"/>
            <a:ext cx="4361180" cy="2104318"/>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a:t>
            </a:r>
          </a:p>
        </p:txBody>
      </p:sp>
      <p:sp>
        <p:nvSpPr>
          <p:cNvPr id="16"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6" name="Date Placeholder 3"/>
          <p:cNvSpPr>
            <a:spLocks noGrp="1"/>
          </p:cNvSpPr>
          <p:nvPr>
            <p:ph type="dt" sz="half" idx="16"/>
          </p:nvPr>
        </p:nvSpPr>
        <p:spPr/>
        <p:txBody>
          <a:bodyPr/>
          <a:lstStyle>
            <a:lvl1pPr>
              <a:defRPr/>
            </a:lvl1pPr>
          </a:lstStyle>
          <a:p>
            <a:pPr>
              <a:defRPr/>
            </a:pPr>
            <a:fld id="{14E859F2-7471-46B5-9649-CDFF3C5F2A65}" type="datetime1">
              <a:rPr lang="zh-CN" altLang="en-US"/>
              <a:pPr>
                <a:defRPr/>
              </a:pPr>
              <a:t>09.09.14</a:t>
            </a:fld>
            <a:endParaRPr lang="en-US" altLang="zh-CN" dirty="0"/>
          </a:p>
        </p:txBody>
      </p:sp>
      <p:sp>
        <p:nvSpPr>
          <p:cNvPr id="7" name="Slide Number Placeholder 5"/>
          <p:cNvSpPr>
            <a:spLocks noGrp="1"/>
          </p:cNvSpPr>
          <p:nvPr>
            <p:ph type="sldNum" sz="quarter" idx="17"/>
          </p:nvPr>
        </p:nvSpPr>
        <p:spPr/>
        <p:txBody>
          <a:bodyPr/>
          <a:lstStyle>
            <a:lvl1pPr>
              <a:defRPr/>
            </a:lvl1pPr>
          </a:lstStyle>
          <a:p>
            <a:pPr>
              <a:defRPr/>
            </a:pPr>
            <a:fld id="{8AFF9253-FC71-43C7-99CC-A71C74DA3016}" type="slidenum">
              <a:rPr lang="zh-CN" altLang="en-US"/>
              <a:pPr>
                <a:defRPr/>
              </a:pPr>
              <a:t>‹#›</a:t>
            </a:fld>
            <a:endParaRPr lang="en-US" altLang="zh-CN"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0" name="Picture Placeholder 10"/>
          <p:cNvSpPr>
            <a:spLocks noGrp="1"/>
          </p:cNvSpPr>
          <p:nvPr>
            <p:ph type="pic" sz="quarter" idx="13"/>
          </p:nvPr>
        </p:nvSpPr>
        <p:spPr>
          <a:xfrm>
            <a:off x="1135333" y="1459342"/>
            <a:ext cx="7158370" cy="4130974"/>
          </a:xfrm>
          <a:prstGeom prst="rect">
            <a:avLst/>
          </a:prstGeom>
        </p:spPr>
        <p:txBody>
          <a:bodyPr vert="horz"/>
          <a:lstStyle/>
          <a:p>
            <a:pPr lvl="0"/>
            <a:r>
              <a:rPr lang="en-US" noProof="0" dirty="0" smtClean="0"/>
              <a:t>Click icon to add picture</a:t>
            </a:r>
            <a:endParaRPr lang="en-US" noProof="0" dirty="0"/>
          </a:p>
        </p:txBody>
      </p:sp>
      <p:sp>
        <p:nvSpPr>
          <p:cNvPr id="6"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10E653AF-337F-446A-91BD-23F08D4439E9}" type="datetime1">
              <a:rPr lang="zh-CN" altLang="en-US"/>
              <a:pPr>
                <a:defRPr/>
              </a:pPr>
              <a:t>09.09.14</a:t>
            </a:fld>
            <a:endParaRPr lang="en-US" altLang="zh-CN" dirty="0"/>
          </a:p>
        </p:txBody>
      </p:sp>
      <p:sp>
        <p:nvSpPr>
          <p:cNvPr id="5" name="Slide Number Placeholder 5"/>
          <p:cNvSpPr>
            <a:spLocks noGrp="1"/>
          </p:cNvSpPr>
          <p:nvPr>
            <p:ph type="sldNum" sz="quarter" idx="15"/>
          </p:nvPr>
        </p:nvSpPr>
        <p:spPr/>
        <p:txBody>
          <a:bodyPr/>
          <a:lstStyle>
            <a:lvl1pPr>
              <a:defRPr/>
            </a:lvl1pPr>
          </a:lstStyle>
          <a:p>
            <a:pPr>
              <a:defRPr/>
            </a:pPr>
            <a:fld id="{52816676-20F0-4D10-8A98-0F69AD04A2B6}" type="slidenum">
              <a:rPr lang="zh-CN" altLang="en-US"/>
              <a:pPr>
                <a:defRPr/>
              </a:pPr>
              <a:t>‹#›</a:t>
            </a:fld>
            <a:endParaRPr lang="en-US" altLang="zh-CN"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Picture Placeholder 10"/>
          <p:cNvSpPr>
            <a:spLocks noGrp="1"/>
          </p:cNvSpPr>
          <p:nvPr>
            <p:ph type="pic" sz="quarter" idx="13"/>
          </p:nvPr>
        </p:nvSpPr>
        <p:spPr>
          <a:xfrm>
            <a:off x="2655524" y="1459342"/>
            <a:ext cx="4117987" cy="4140596"/>
          </a:xfrm>
          <a:prstGeom prst="rect">
            <a:avLst/>
          </a:prstGeom>
        </p:spPr>
        <p:txBody>
          <a:bodyPr vert="horz"/>
          <a:lstStyle/>
          <a:p>
            <a:pPr lvl="0"/>
            <a:r>
              <a:rPr lang="en-US" noProof="0" dirty="0" smtClean="0"/>
              <a:t>Click icon to add picture</a:t>
            </a:r>
            <a:endParaRPr lang="en-US" noProof="0" dirty="0"/>
          </a:p>
        </p:txBody>
      </p:sp>
      <p:sp>
        <p:nvSpPr>
          <p:cNvPr id="6"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94DE83AE-949B-4B26-9D9C-8B0CFDD715C5}" type="datetime1">
              <a:rPr lang="zh-CN" altLang="en-US"/>
              <a:pPr>
                <a:defRPr/>
              </a:pPr>
              <a:t>09.09.14</a:t>
            </a:fld>
            <a:endParaRPr lang="en-US" altLang="zh-CN" dirty="0"/>
          </a:p>
        </p:txBody>
      </p:sp>
      <p:sp>
        <p:nvSpPr>
          <p:cNvPr id="5" name="Slide Number Placeholder 5"/>
          <p:cNvSpPr>
            <a:spLocks noGrp="1"/>
          </p:cNvSpPr>
          <p:nvPr>
            <p:ph type="sldNum" sz="quarter" idx="15"/>
          </p:nvPr>
        </p:nvSpPr>
        <p:spPr/>
        <p:txBody>
          <a:bodyPr/>
          <a:lstStyle>
            <a:lvl1pPr>
              <a:defRPr/>
            </a:lvl1pPr>
          </a:lstStyle>
          <a:p>
            <a:pPr>
              <a:defRPr/>
            </a:pPr>
            <a:fld id="{4CB778AF-5410-4F14-9913-7C59C72E1A49}" type="slidenum">
              <a:rPr lang="zh-CN" altLang="en-US"/>
              <a:pPr>
                <a:defRPr/>
              </a:pPr>
              <a:t>‹#›</a:t>
            </a:fld>
            <a:endParaRPr lang="en-US" altLang="zh-CN"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521048-FFF0-4411-A534-5836EBFC0BB7}" type="datetime1">
              <a:rPr lang="zh-CN" altLang="en-US"/>
              <a:pPr>
                <a:defRPr/>
              </a:pPr>
              <a:t>09.09.14</a:t>
            </a:fld>
            <a:endParaRPr lang="en-US" altLang="zh-CN" dirty="0"/>
          </a:p>
        </p:txBody>
      </p:sp>
      <p:sp>
        <p:nvSpPr>
          <p:cNvPr id="3" name="Slide Number Placeholder 5"/>
          <p:cNvSpPr>
            <a:spLocks noGrp="1"/>
          </p:cNvSpPr>
          <p:nvPr>
            <p:ph type="sldNum" sz="quarter" idx="11"/>
          </p:nvPr>
        </p:nvSpPr>
        <p:spPr/>
        <p:txBody>
          <a:bodyPr/>
          <a:lstStyle>
            <a:lvl1pPr>
              <a:defRPr/>
            </a:lvl1pPr>
          </a:lstStyle>
          <a:p>
            <a:pPr>
              <a:defRPr/>
            </a:pPr>
            <a:fld id="{63B3BF9A-105C-4740-B6EA-4F8C3C47C5C2}" type="slidenum">
              <a:rPr lang="zh-CN" altLang="en-US"/>
              <a:pPr>
                <a:defRPr/>
              </a:pPr>
              <a:t>‹#›</a:t>
            </a:fld>
            <a:endParaRPr lang="en-US" altLang="zh-CN"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email">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scene3d>
            <a:camera prst="orthographicFront"/>
            <a:lightRig rig="threePt" dir="t"/>
          </a:scene3d>
          <a:sp3d>
            <a:bevelB w="139700" h="139700" prst="divot"/>
          </a:sp3d>
        </p:spPr>
      </p:pic>
      <p:sp>
        <p:nvSpPr>
          <p:cNvPr id="6"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9071DFF-249C-44C6-A109-0007E4893BEF}" type="datetime1">
              <a:rPr lang="zh-CN" altLang="en-US"/>
              <a:pPr>
                <a:defRPr/>
              </a:pPr>
              <a:t>09.09.14</a:t>
            </a:fld>
            <a:endParaRPr lang="en-US" altLang="zh-CN"/>
          </a:p>
        </p:txBody>
      </p:sp>
      <p:sp>
        <p:nvSpPr>
          <p:cNvPr id="7"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7DA1CFE-E9A0-4F24-B7A8-ECC3F53E69DD}" type="slidenum">
              <a:rPr lang="zh-CN" altLang="en-US"/>
              <a:pPr>
                <a:defRPr/>
              </a:pPr>
              <a:t>‹#›</a:t>
            </a:fld>
            <a:endParaRPr lang="en-US" altLang="zh-CN"/>
          </a:p>
        </p:txBody>
      </p:sp>
    </p:spTree>
    <p:extLst>
      <p:ext uri="{BB962C8B-B14F-4D97-AF65-F5344CB8AC3E}">
        <p14:creationId xmlns:p14="http://schemas.microsoft.com/office/powerpoint/2010/main" val="2464203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email">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scene3d>
            <a:camera prst="orthographicFront"/>
            <a:lightRig rig="threePt" dir="t"/>
          </a:scene3d>
          <a:sp3d>
            <a:bevelB w="139700" h="139700" prst="divot"/>
          </a:sp3d>
        </p:spPr>
      </p:pic>
      <p:sp>
        <p:nvSpPr>
          <p:cNvPr id="6"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9071DFF-249C-44C6-A109-0007E4893BEF}" type="datetime1">
              <a:rPr lang="zh-CN" altLang="en-US"/>
              <a:pPr>
                <a:defRPr/>
              </a:pPr>
              <a:t>09.09.14</a:t>
            </a:fld>
            <a:endParaRPr lang="en-US" altLang="zh-CN"/>
          </a:p>
        </p:txBody>
      </p:sp>
      <p:sp>
        <p:nvSpPr>
          <p:cNvPr id="7"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7DA1CFE-E9A0-4F24-B7A8-ECC3F53E69DD}" type="slidenum">
              <a:rPr lang="zh-CN" altLang="en-US"/>
              <a:pPr>
                <a:defRPr/>
              </a:pPr>
              <a:t>‹#›</a:t>
            </a:fld>
            <a:endParaRPr lang="en-US" altLang="zh-CN"/>
          </a:p>
        </p:txBody>
      </p:sp>
    </p:spTree>
    <p:extLst>
      <p:ext uri="{BB962C8B-B14F-4D97-AF65-F5344CB8AC3E}">
        <p14:creationId xmlns:p14="http://schemas.microsoft.com/office/powerpoint/2010/main" val="2464203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email">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scene3d>
            <a:camera prst="orthographicFront"/>
            <a:lightRig rig="threePt" dir="t"/>
          </a:scene3d>
          <a:sp3d>
            <a:bevelB w="139700" h="139700" prst="divot"/>
          </a:sp3d>
        </p:spPr>
      </p:pic>
      <p:sp>
        <p:nvSpPr>
          <p:cNvPr id="6"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9071DFF-249C-44C6-A109-0007E4893BEF}" type="datetime1">
              <a:rPr lang="zh-CN" altLang="en-US"/>
              <a:pPr>
                <a:defRPr/>
              </a:pPr>
              <a:t>09.09.14</a:t>
            </a:fld>
            <a:endParaRPr lang="en-US" altLang="zh-CN"/>
          </a:p>
        </p:txBody>
      </p:sp>
      <p:sp>
        <p:nvSpPr>
          <p:cNvPr id="7"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7DA1CFE-E9A0-4F24-B7A8-ECC3F53E69DD}" type="slidenum">
              <a:rPr lang="zh-CN" altLang="en-US"/>
              <a:pPr>
                <a:defRPr/>
              </a:pPr>
              <a:t>‹#›</a:t>
            </a:fld>
            <a:endParaRPr lang="en-US" altLang="zh-CN"/>
          </a:p>
        </p:txBody>
      </p:sp>
    </p:spTree>
    <p:extLst>
      <p:ext uri="{BB962C8B-B14F-4D97-AF65-F5344CB8AC3E}">
        <p14:creationId xmlns:p14="http://schemas.microsoft.com/office/powerpoint/2010/main" val="2464203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ext Placeholder 5"/>
          <p:cNvSpPr>
            <a:spLocks noGrp="1"/>
          </p:cNvSpPr>
          <p:nvPr>
            <p:ph type="body" sz="quarter" idx="15"/>
          </p:nvPr>
        </p:nvSpPr>
        <p:spPr>
          <a:xfrm>
            <a:off x="448044" y="2051758"/>
            <a:ext cx="3067780" cy="2104318"/>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 (shift return to force a second line)</a:t>
            </a:r>
          </a:p>
        </p:txBody>
      </p:sp>
      <p:sp>
        <p:nvSpPr>
          <p:cNvPr id="13"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14" name="Text Placeholder 5"/>
          <p:cNvSpPr>
            <a:spLocks noGrp="1"/>
          </p:cNvSpPr>
          <p:nvPr>
            <p:ph type="body" sz="quarter" idx="16"/>
          </p:nvPr>
        </p:nvSpPr>
        <p:spPr>
          <a:xfrm>
            <a:off x="3882141" y="2051757"/>
            <a:ext cx="4883014" cy="3172980"/>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 (shift return to force a second line)</a:t>
            </a:r>
          </a:p>
        </p:txBody>
      </p:sp>
      <p:sp>
        <p:nvSpPr>
          <p:cNvPr id="6" name="Date Placeholder 3"/>
          <p:cNvSpPr>
            <a:spLocks noGrp="1"/>
          </p:cNvSpPr>
          <p:nvPr>
            <p:ph type="dt" sz="half" idx="17"/>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2E1D32DA-BE4E-4B3C-93BF-43897740DFE1}" type="datetime1">
              <a:rPr lang="zh-CN" altLang="en-US"/>
              <a:pPr>
                <a:defRPr/>
              </a:pPr>
              <a:t>09.09.14</a:t>
            </a:fld>
            <a:endParaRPr lang="en-US" altLang="zh-CN" dirty="0"/>
          </a:p>
        </p:txBody>
      </p:sp>
      <p:sp>
        <p:nvSpPr>
          <p:cNvPr id="7" name="Slide Number Placeholder 5"/>
          <p:cNvSpPr>
            <a:spLocks noGrp="1"/>
          </p:cNvSpPr>
          <p:nvPr>
            <p:ph type="sldNum" sz="quarter" idx="18"/>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87053A18-822F-4A1E-9035-7B4414CEBA89}" type="slidenum">
              <a:rPr lang="zh-CN" altLang="en-US"/>
              <a:pPr>
                <a:defRPr/>
              </a:pPr>
              <a:t>‹#›</a:t>
            </a:fld>
            <a:endParaRPr lang="en-US" altLang="zh-CN"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ln>
            <a:noFill/>
          </a:ln>
          <a:scene3d>
            <a:camera prst="orthographicFront"/>
            <a:lightRig rig="threePt" dir="t"/>
          </a:scene3d>
          <a:sp3d>
            <a:bevelB w="139700" h="139700" prst="divot"/>
          </a:sp3d>
        </p:spPr>
      </p:pic>
      <p:sp>
        <p:nvSpPr>
          <p:cNvPr id="6"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1"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77981622-116F-45CF-8280-1B7BC515CB0F}" type="datetime1">
              <a:rPr lang="zh-CN" altLang="en-US"/>
              <a:pPr>
                <a:defRPr/>
              </a:pPr>
              <a:t>09.09.14</a:t>
            </a:fld>
            <a:endParaRPr lang="en-US" altLang="zh-CN" dirty="0"/>
          </a:p>
        </p:txBody>
      </p:sp>
      <p:sp>
        <p:nvSpPr>
          <p:cNvPr id="7"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A3590726-EE9C-4903-9394-A5FE8728D317}" type="slidenum">
              <a:rPr lang="zh-CN" altLang="en-US"/>
              <a:pPr>
                <a:defRPr/>
              </a:pPr>
              <a:t>‹#›</a:t>
            </a:fld>
            <a:endParaRPr lang="en-US" altLang="zh-CN"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scene3d>
            <a:camera prst="orthographicFront"/>
            <a:lightRig rig="threePt" dir="t"/>
          </a:scene3d>
          <a:sp3d>
            <a:bevelB w="139700" h="139700" prst="divot"/>
          </a:sp3d>
        </p:spPr>
      </p:pic>
      <p:sp>
        <p:nvSpPr>
          <p:cNvPr id="12" name="Picture Placeholder 11"/>
          <p:cNvSpPr>
            <a:spLocks noGrp="1"/>
          </p:cNvSpPr>
          <p:nvPr>
            <p:ph type="pic" sz="quarter" idx="10"/>
          </p:nvPr>
        </p:nvSpPr>
        <p:spPr>
          <a:xfrm>
            <a:off x="1202682" y="1400176"/>
            <a:ext cx="7390455" cy="4647538"/>
          </a:xfrm>
          <a:prstGeom prst="rect">
            <a:avLst/>
          </a:prstGeom>
        </p:spPr>
        <p:txBody>
          <a:bodyPr vert="horz"/>
          <a:lstStyle/>
          <a:p>
            <a:pPr lvl="0"/>
            <a:endParaRPr lang="en-US" noProof="0" dirty="0"/>
          </a:p>
        </p:txBody>
      </p:sp>
      <p:sp>
        <p:nvSpPr>
          <p:cNvPr id="13" name="Title 1"/>
          <p:cNvSpPr>
            <a:spLocks noGrp="1"/>
          </p:cNvSpPr>
          <p:nvPr>
            <p:ph type="title"/>
          </p:nvPr>
        </p:nvSpPr>
        <p:spPr>
          <a:xfrm>
            <a:off x="2871231" y="298809"/>
            <a:ext cx="5893924" cy="937059"/>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1"/>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C7921B2E-C4BC-456C-8CDC-773339DB9C53}" type="datetime1">
              <a:rPr lang="zh-CN" altLang="en-US"/>
              <a:pPr>
                <a:defRPr/>
              </a:pPr>
              <a:t>09.09.14</a:t>
            </a:fld>
            <a:endParaRPr lang="en-US" altLang="zh-CN" dirty="0"/>
          </a:p>
        </p:txBody>
      </p:sp>
      <p:sp>
        <p:nvSpPr>
          <p:cNvPr id="6" name="Slide Number Placeholder 5"/>
          <p:cNvSpPr>
            <a:spLocks noGrp="1"/>
          </p:cNvSpPr>
          <p:nvPr>
            <p:ph type="sldNum" sz="quarter" idx="12"/>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6D9AEFBD-EFF8-47F2-89E8-A392CB7A71E5}" type="slidenum">
              <a:rPr lang="zh-CN" altLang="en-US"/>
              <a:pPr>
                <a:defRPr/>
              </a:pPr>
              <a:t>‹#›</a:t>
            </a:fld>
            <a:endParaRPr lang="en-US" altLang="zh-CN"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7509" y="1555187"/>
            <a:ext cx="7697646" cy="4083614"/>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subtitle style</a:t>
            </a:r>
            <a:endParaRPr lang="en-US" dirty="0"/>
          </a:p>
        </p:txBody>
      </p:sp>
      <p:sp>
        <p:nvSpPr>
          <p:cNvPr id="7" name="Title 1"/>
          <p:cNvSpPr>
            <a:spLocks noGrp="1"/>
          </p:cNvSpPr>
          <p:nvPr>
            <p:ph type="title"/>
          </p:nvPr>
        </p:nvSpPr>
        <p:spPr>
          <a:xfrm>
            <a:off x="2871231" y="298809"/>
            <a:ext cx="5893924" cy="1143000"/>
          </a:xfrm>
          <a:prstGeom prst="rect">
            <a:avLst/>
          </a:prstGeom>
        </p:spPr>
        <p:txBody>
          <a:bodyPr vert="horz"/>
          <a:lstStyle>
            <a:lvl1pPr algn="r">
              <a:defRPr sz="3200" b="1"/>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B82D2B8-D0B2-4F6D-9766-837162D48E7D}" type="datetime1">
              <a:rPr lang="zh-CN" altLang="en-US"/>
              <a:pPr>
                <a:defRPr/>
              </a:pPr>
              <a:t>09.09.14</a:t>
            </a:fld>
            <a:endParaRPr lang="en-US" altLang="zh-CN" dirty="0"/>
          </a:p>
        </p:txBody>
      </p:sp>
      <p:sp>
        <p:nvSpPr>
          <p:cNvPr id="5" name="Slide Number Placeholder 5"/>
          <p:cNvSpPr>
            <a:spLocks noGrp="1"/>
          </p:cNvSpPr>
          <p:nvPr>
            <p:ph type="sldNum" sz="quarter" idx="11"/>
          </p:nvPr>
        </p:nvSpPr>
        <p:spPr/>
        <p:txBody>
          <a:bodyPr/>
          <a:lstStyle>
            <a:lvl1pPr>
              <a:defRPr/>
            </a:lvl1pPr>
          </a:lstStyle>
          <a:p>
            <a:pPr>
              <a:defRPr/>
            </a:pPr>
            <a:fld id="{B8880FEB-8A3C-484C-9F94-97C25D1A1849}" type="slidenum">
              <a:rPr lang="zh-CN" altLang="en-US"/>
              <a:pPr>
                <a:defRPr/>
              </a:pPr>
              <a:t>‹#›</a:t>
            </a:fld>
            <a:endParaRPr lang="en-US" altLang="zh-CN"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985535" y="1399513"/>
            <a:ext cx="7607300" cy="4648200"/>
          </a:xfrm>
          <a:prstGeom prst="rect">
            <a:avLst/>
          </a:prstGeom>
          <a:solidFill>
            <a:schemeClr val="bg1"/>
          </a:solidFill>
          <a:scene3d>
            <a:camera prst="orthographicFront"/>
            <a:lightRig rig="threePt" dir="t"/>
          </a:scene3d>
          <a:sp3d>
            <a:bevelB w="139700" h="139700" prst="divot"/>
          </a:sp3d>
        </p:spPr>
      </p:pic>
      <p:sp>
        <p:nvSpPr>
          <p:cNvPr id="13" name="Chart Placeholder 12"/>
          <p:cNvSpPr>
            <a:spLocks noGrp="1"/>
          </p:cNvSpPr>
          <p:nvPr>
            <p:ph type="chart" sz="quarter" idx="10"/>
          </p:nvPr>
        </p:nvSpPr>
        <p:spPr>
          <a:xfrm>
            <a:off x="1231548" y="1885950"/>
            <a:ext cx="6667852" cy="3627438"/>
          </a:xfrm>
          <a:prstGeom prst="rect">
            <a:avLst/>
          </a:prstGeom>
        </p:spPr>
        <p:txBody>
          <a:bodyPr vert="horz"/>
          <a:lstStyle/>
          <a:p>
            <a:pPr lvl="0"/>
            <a:endParaRPr lang="en-US" noProof="0" dirty="0"/>
          </a:p>
        </p:txBody>
      </p:sp>
      <p:sp>
        <p:nvSpPr>
          <p:cNvPr id="7"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6" name="Date Placeholder 3"/>
          <p:cNvSpPr>
            <a:spLocks noGrp="1"/>
          </p:cNvSpPr>
          <p:nvPr>
            <p:ph type="dt" sz="half" idx="11"/>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36902554-2ABD-4F5C-8271-37B35F48957F}" type="datetime1">
              <a:rPr lang="zh-CN" altLang="en-US"/>
              <a:pPr>
                <a:defRPr/>
              </a:pPr>
              <a:t>09.09.14</a:t>
            </a:fld>
            <a:endParaRPr lang="en-US" altLang="zh-CN" dirty="0"/>
          </a:p>
        </p:txBody>
      </p:sp>
      <p:sp>
        <p:nvSpPr>
          <p:cNvPr id="8" name="Slide Number Placeholder 5"/>
          <p:cNvSpPr>
            <a:spLocks noGrp="1"/>
          </p:cNvSpPr>
          <p:nvPr>
            <p:ph type="sldNum" sz="quarter" idx="12"/>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37324C33-CF2E-4E13-B42C-9F0FC8EAE6AF}" type="slidenum">
              <a:rPr lang="zh-CN" altLang="en-US"/>
              <a:pPr>
                <a:defRPr/>
              </a:pPr>
              <a:t>‹#›</a:t>
            </a:fld>
            <a:endParaRPr lang="en-US" altLang="zh-CN"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1"/>
          <p:cNvSpPr txBox="1">
            <a:spLocks/>
          </p:cNvSpPr>
          <p:nvPr/>
        </p:nvSpPr>
        <p:spPr>
          <a:xfrm>
            <a:off x="2871788" y="274638"/>
            <a:ext cx="5815012" cy="1143000"/>
          </a:xfrm>
          <a:prstGeom prst="rect">
            <a:avLst/>
          </a:prstGeom>
        </p:spPr>
        <p:txBody>
          <a:bodyPr>
            <a:normAutofit/>
          </a:bodyPr>
          <a:lstStyle/>
          <a:p>
            <a:pPr algn="r">
              <a:defRPr/>
            </a:pPr>
            <a:r>
              <a:rPr lang="en-US" altLang="zh-CN" sz="2000" b="1" dirty="0">
                <a:latin typeface="Calibri" pitchFamily="34" charset="0"/>
              </a:rPr>
              <a:t>Click to edit slide title</a:t>
            </a:r>
          </a:p>
        </p:txBody>
      </p:sp>
      <p:pic>
        <p:nvPicPr>
          <p:cNvPr id="9" name="Picture 8"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3001897" y="0"/>
            <a:ext cx="1577920" cy="6858000"/>
          </a:xfrm>
          <a:prstGeom prst="rect">
            <a:avLst/>
          </a:prstGeom>
          <a:solidFill>
            <a:schemeClr val="bg1"/>
          </a:solidFill>
          <a:scene3d>
            <a:camera prst="orthographicFront"/>
            <a:lightRig rig="threePt" dir="t"/>
          </a:scene3d>
          <a:sp3d>
            <a:bevelB w="139700" h="139700" prst="divot"/>
          </a:sp3d>
        </p:spPr>
      </p:pic>
      <p:sp>
        <p:nvSpPr>
          <p:cNvPr id="12" name="Text Placeholder 16"/>
          <p:cNvSpPr>
            <a:spLocks noGrp="1"/>
          </p:cNvSpPr>
          <p:nvPr>
            <p:ph type="body" sz="quarter" idx="10"/>
          </p:nvPr>
        </p:nvSpPr>
        <p:spPr>
          <a:xfrm>
            <a:off x="693737" y="1697968"/>
            <a:ext cx="2898726" cy="528680"/>
          </a:xfrm>
          <a:prstGeom prst="rect">
            <a:avLst/>
          </a:prstGeom>
        </p:spPr>
        <p:txBody>
          <a:bodyPr vert="horz"/>
          <a:lstStyle>
            <a:lvl1pPr>
              <a:buFontTx/>
              <a:buNone/>
              <a:defRPr sz="2400" b="1" baseline="0">
                <a:solidFill>
                  <a:schemeClr val="tx1">
                    <a:lumMod val="50000"/>
                    <a:lumOff val="50000"/>
                  </a:schemeClr>
                </a:solidFill>
              </a:defRPr>
            </a:lvl1pPr>
            <a:lvl2pPr>
              <a:defRPr b="1"/>
            </a:lvl2pPr>
            <a:lvl3pPr>
              <a:defRPr b="1"/>
            </a:lvl3pPr>
            <a:lvl4pPr>
              <a:defRPr b="1"/>
            </a:lvl4pPr>
            <a:lvl5pPr>
              <a:defRPr b="1"/>
            </a:lvl5pPr>
          </a:lstStyle>
          <a:p>
            <a:pPr lvl="0"/>
            <a:r>
              <a:rPr lang="en-US" smtClean="0"/>
              <a:t>Click to edit Master text styles</a:t>
            </a:r>
          </a:p>
        </p:txBody>
      </p:sp>
      <p:sp>
        <p:nvSpPr>
          <p:cNvPr id="13" name="Text Placeholder 16"/>
          <p:cNvSpPr>
            <a:spLocks noGrp="1"/>
          </p:cNvSpPr>
          <p:nvPr>
            <p:ph type="body" sz="quarter" idx="11"/>
          </p:nvPr>
        </p:nvSpPr>
        <p:spPr>
          <a:xfrm>
            <a:off x="5089365" y="1696416"/>
            <a:ext cx="2898726" cy="528680"/>
          </a:xfrm>
          <a:prstGeom prst="rect">
            <a:avLst/>
          </a:prstGeom>
        </p:spPr>
        <p:txBody>
          <a:bodyPr vert="horz"/>
          <a:lstStyle>
            <a:lvl1pPr>
              <a:buFontTx/>
              <a:buNone/>
              <a:defRPr sz="2400" b="1">
                <a:solidFill>
                  <a:schemeClr val="bg1"/>
                </a:solidFill>
              </a:defRPr>
            </a:lvl1pPr>
            <a:lvl2pPr>
              <a:defRPr b="1"/>
            </a:lvl2pPr>
            <a:lvl3pPr>
              <a:defRPr b="1"/>
            </a:lvl3pPr>
            <a:lvl4pPr>
              <a:defRPr b="1"/>
            </a:lvl4pPr>
            <a:lvl5pPr>
              <a:defRPr b="1"/>
            </a:lvl5pPr>
          </a:lstStyle>
          <a:p>
            <a:pPr lvl="0"/>
            <a:r>
              <a:rPr lang="en-US" smtClean="0"/>
              <a:t>Click to edit Master text styles</a:t>
            </a:r>
          </a:p>
        </p:txBody>
      </p:sp>
      <p:sp>
        <p:nvSpPr>
          <p:cNvPr id="15" name="Picture Placeholder 14"/>
          <p:cNvSpPr>
            <a:spLocks noGrp="1"/>
          </p:cNvSpPr>
          <p:nvPr>
            <p:ph type="pic" sz="quarter" idx="12"/>
          </p:nvPr>
        </p:nvSpPr>
        <p:spPr>
          <a:xfrm>
            <a:off x="693738" y="4473417"/>
            <a:ext cx="2898725" cy="1674971"/>
          </a:xfrm>
          <a:prstGeom prst="rect">
            <a:avLst/>
          </a:prstGeom>
        </p:spPr>
        <p:txBody>
          <a:bodyPr vert="horz"/>
          <a:lstStyle/>
          <a:p>
            <a:pPr lvl="0"/>
            <a:endParaRPr lang="en-US" noProof="0" dirty="0"/>
          </a:p>
        </p:txBody>
      </p:sp>
      <p:sp>
        <p:nvSpPr>
          <p:cNvPr id="16" name="Picture Placeholder 14"/>
          <p:cNvSpPr>
            <a:spLocks noGrp="1"/>
          </p:cNvSpPr>
          <p:nvPr>
            <p:ph type="pic" sz="quarter" idx="13"/>
          </p:nvPr>
        </p:nvSpPr>
        <p:spPr>
          <a:xfrm>
            <a:off x="5272016" y="4473417"/>
            <a:ext cx="2898725" cy="1674971"/>
          </a:xfrm>
          <a:prstGeom prst="rect">
            <a:avLst/>
          </a:prstGeom>
        </p:spPr>
        <p:txBody>
          <a:bodyPr vert="horz"/>
          <a:lstStyle/>
          <a:p>
            <a:pPr lvl="0"/>
            <a:endParaRPr lang="en-US" noProof="0" dirty="0"/>
          </a:p>
        </p:txBody>
      </p:sp>
      <p:sp>
        <p:nvSpPr>
          <p:cNvPr id="14" name="Text Placeholder 5"/>
          <p:cNvSpPr>
            <a:spLocks noGrp="1"/>
          </p:cNvSpPr>
          <p:nvPr>
            <p:ph type="body" sz="quarter" idx="15"/>
          </p:nvPr>
        </p:nvSpPr>
        <p:spPr>
          <a:xfrm>
            <a:off x="700019" y="2243278"/>
            <a:ext cx="3067780" cy="2104318"/>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 line)</a:t>
            </a:r>
          </a:p>
        </p:txBody>
      </p:sp>
      <p:sp>
        <p:nvSpPr>
          <p:cNvPr id="17" name="Text Placeholder 5"/>
          <p:cNvSpPr>
            <a:spLocks noGrp="1"/>
          </p:cNvSpPr>
          <p:nvPr>
            <p:ph type="body" sz="quarter" idx="16"/>
          </p:nvPr>
        </p:nvSpPr>
        <p:spPr>
          <a:xfrm>
            <a:off x="5089364" y="2243277"/>
            <a:ext cx="3927765" cy="2104319"/>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p:txBody>
      </p:sp>
      <p:sp>
        <p:nvSpPr>
          <p:cNvPr id="10" name="Date Placeholder 3"/>
          <p:cNvSpPr>
            <a:spLocks noGrp="1"/>
          </p:cNvSpPr>
          <p:nvPr>
            <p:ph type="dt" sz="half" idx="17"/>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8EC4A837-7A93-4B27-BE5B-DBD70F1AF527}" type="datetime1">
              <a:rPr lang="zh-CN" altLang="en-US"/>
              <a:pPr>
                <a:defRPr/>
              </a:pPr>
              <a:t>09.09.14</a:t>
            </a:fld>
            <a:endParaRPr lang="en-US" altLang="zh-CN" dirty="0"/>
          </a:p>
        </p:txBody>
      </p:sp>
      <p:sp>
        <p:nvSpPr>
          <p:cNvPr id="11" name="Slide Number Placeholder 5"/>
          <p:cNvSpPr>
            <a:spLocks noGrp="1"/>
          </p:cNvSpPr>
          <p:nvPr>
            <p:ph type="sldNum" sz="quarter" idx="18"/>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0B6D7056-A662-4017-A0A4-8747A2007A35}" type="slidenum">
              <a:rPr lang="zh-CN" altLang="en-US"/>
              <a:pPr>
                <a:defRPr/>
              </a:pPr>
              <a:t>‹#›</a:t>
            </a:fld>
            <a:endParaRPr lang="en-US" altLang="zh-CN"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Picture 3"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3001897" y="0"/>
            <a:ext cx="1577920" cy="6858000"/>
          </a:xfrm>
          <a:prstGeom prst="rect">
            <a:avLst/>
          </a:prstGeom>
          <a:solidFill>
            <a:schemeClr val="bg1"/>
          </a:solidFill>
          <a:scene3d>
            <a:camera prst="orthographicFront"/>
            <a:lightRig rig="threePt" dir="t"/>
          </a:scene3d>
          <a:sp3d>
            <a:bevelB w="139700" h="139700" prst="divot"/>
          </a:sp3d>
        </p:spPr>
      </p:pic>
      <p:sp>
        <p:nvSpPr>
          <p:cNvPr id="6" name="Subtitle 2"/>
          <p:cNvSpPr>
            <a:spLocks noGrp="1"/>
          </p:cNvSpPr>
          <p:nvPr>
            <p:ph type="subTitle" idx="1"/>
          </p:nvPr>
        </p:nvSpPr>
        <p:spPr>
          <a:xfrm>
            <a:off x="448044"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325EEE34-6490-48D7-8B9F-FAC8D4F5C992}" type="datetime1">
              <a:rPr lang="zh-CN" altLang="en-US"/>
              <a:pPr>
                <a:defRPr/>
              </a:pPr>
              <a:t>09.09.14</a:t>
            </a:fld>
            <a:endParaRPr lang="en-US" altLang="zh-CN" dirty="0"/>
          </a:p>
        </p:txBody>
      </p:sp>
      <p:sp>
        <p:nvSpPr>
          <p:cNvPr id="8"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82E5B3F3-E25B-43EF-B28F-5DE390815BC6}" type="slidenum">
              <a:rPr lang="zh-CN" altLang="en-US"/>
              <a:pPr>
                <a:defRPr/>
              </a:pPr>
              <a:t>‹#›</a:t>
            </a:fld>
            <a:endParaRPr lang="en-US" altLang="zh-CN"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2" descr="diagram.jpg"/>
          <p:cNvPicPr>
            <a:picLocks noChangeAspect="1"/>
          </p:cNvPicPr>
          <p:nvPr/>
        </p:nvPicPr>
        <p:blipFill>
          <a:blip r:embed="rId2" cstate="screen">
            <a:alphaModFix amt="0"/>
            <a:duotone>
              <a:schemeClr val="bg2">
                <a:shade val="45000"/>
                <a:satMod val="135000"/>
              </a:schemeClr>
              <a:prstClr val="white"/>
            </a:duotone>
          </a:blip>
          <a:stretch>
            <a:fillRect/>
          </a:stretch>
        </p:blipFill>
        <p:spPr>
          <a:xfrm>
            <a:off x="3001897" y="0"/>
            <a:ext cx="1577920" cy="6858000"/>
          </a:xfrm>
          <a:prstGeom prst="rect">
            <a:avLst/>
          </a:prstGeom>
          <a:solidFill>
            <a:schemeClr val="bg1"/>
          </a:solidFill>
          <a:scene3d>
            <a:camera prst="orthographicFront"/>
            <a:lightRig rig="threePt" dir="t"/>
          </a:scene3d>
          <a:sp3d>
            <a:bevelB w="139700" h="139700" prst="divot"/>
          </a:sp3d>
        </p:spPr>
      </p:pic>
      <p:sp>
        <p:nvSpPr>
          <p:cNvPr id="7"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4" name="Date Placeholder 3"/>
          <p:cNvSpPr>
            <a:spLocks noGrp="1"/>
          </p:cNvSpPr>
          <p:nvPr>
            <p:ph type="dt" sz="half" idx="10"/>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75D323E8-4A16-47D9-AE12-19B604B0E4F6}" type="datetime1">
              <a:rPr lang="zh-CN" altLang="en-US"/>
              <a:pPr>
                <a:defRPr/>
              </a:pPr>
              <a:t>09.09.14</a:t>
            </a:fld>
            <a:endParaRPr lang="en-US" altLang="zh-CN" dirty="0"/>
          </a:p>
        </p:txBody>
      </p:sp>
      <p:sp>
        <p:nvSpPr>
          <p:cNvPr id="5" name="Slide Number Placeholder 5"/>
          <p:cNvSpPr>
            <a:spLocks noGrp="1"/>
          </p:cNvSpPr>
          <p:nvPr>
            <p:ph type="sldNum" sz="quarter" idx="11"/>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885D91BF-6F1B-42C4-9B6A-B2C8CB3CB338}" type="slidenum">
              <a:rPr lang="zh-CN" altLang="en-US"/>
              <a:pPr>
                <a:defRPr/>
              </a:pPr>
              <a:t>‹#›</a:t>
            </a:fld>
            <a:endParaRPr lang="en-US" altLang="zh-CN"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628650" y="6356351"/>
            <a:ext cx="2057400" cy="365125"/>
          </a:xfrm>
          <a:prstGeom prst="rect">
            <a:avLst/>
          </a:prstGeom>
        </p:spPr>
        <p:txBody>
          <a:bodyPr/>
          <a:lstStyle/>
          <a:p>
            <a:fld id="{2D4A2BF3-E7A2-462C-9155-763E7A48E034}" type="datetimeFigureOut">
              <a:rPr lang="ru-RU" smtClean="0"/>
              <a:t>09.09.14</a:t>
            </a:fld>
            <a:endParaRPr lang="ru-RU"/>
          </a:p>
        </p:txBody>
      </p:sp>
      <p:sp>
        <p:nvSpPr>
          <p:cNvPr id="5" name="Нижний колонтитул 4"/>
          <p:cNvSpPr>
            <a:spLocks noGrp="1"/>
          </p:cNvSpPr>
          <p:nvPr>
            <p:ph type="ftr" sz="quarter" idx="11"/>
          </p:nvPr>
        </p:nvSpPr>
        <p:spPr>
          <a:xfrm>
            <a:off x="3028950" y="6356351"/>
            <a:ext cx="30861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457950" y="6356351"/>
            <a:ext cx="2057400" cy="365125"/>
          </a:xfrm>
          <a:prstGeom prst="rect">
            <a:avLst/>
          </a:prstGeom>
        </p:spPr>
        <p:txBody>
          <a:bodyPr/>
          <a:lstStyle/>
          <a:p>
            <a:fld id="{776E8DD0-8246-4475-AF48-4A424C5919D6}" type="slidenum">
              <a:rPr lang="ru-RU" smtClean="0"/>
              <a:t>‹#›</a:t>
            </a:fld>
            <a:endParaRPr lang="ru-RU"/>
          </a:p>
        </p:txBody>
      </p:sp>
    </p:spTree>
    <p:extLst>
      <p:ext uri="{BB962C8B-B14F-4D97-AF65-F5344CB8AC3E}">
        <p14:creationId xmlns:p14="http://schemas.microsoft.com/office/powerpoint/2010/main" val="3996267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opener.jpg"/>
          <p:cNvPicPr>
            <a:picLocks noChangeAspect="1"/>
          </p:cNvPicPr>
          <p:nvPr/>
        </p:nvPicPr>
        <p:blipFill>
          <a:blip r:embed="rId2" cstate="screen"/>
          <a:srcRect/>
          <a:stretch>
            <a:fillRect/>
          </a:stretch>
        </p:blipFill>
        <p:spPr bwMode="auto">
          <a:xfrm>
            <a:off x="3175" y="3175"/>
            <a:ext cx="9137650" cy="6851650"/>
          </a:xfrm>
          <a:prstGeom prst="rect">
            <a:avLst/>
          </a:prstGeom>
          <a:noFill/>
          <a:ln w="9525">
            <a:noFill/>
            <a:miter lim="800000"/>
            <a:headEnd/>
            <a:tailEnd/>
          </a:ln>
        </p:spPr>
      </p:pic>
      <p:sp>
        <p:nvSpPr>
          <p:cNvPr id="3" name="Date Placeholder 3"/>
          <p:cNvSpPr>
            <a:spLocks noGrp="1"/>
          </p:cNvSpPr>
          <p:nvPr>
            <p:ph type="dt" sz="half" idx="10"/>
          </p:nvPr>
        </p:nvSpPr>
        <p:spPr>
          <a:xfrm>
            <a:off x="890588" y="65087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84AB3BA-26DE-4828-9225-8CCE05906DAF}" type="datetime1">
              <a:rPr lang="zh-CN" altLang="en-US"/>
              <a:pPr>
                <a:defRPr/>
              </a:pPr>
              <a:t>09.09.14</a:t>
            </a:fld>
            <a:endParaRPr lang="en-US" altLang="zh-CN" dirty="0"/>
          </a:p>
        </p:txBody>
      </p:sp>
      <p:sp>
        <p:nvSpPr>
          <p:cNvPr id="4" name="Slide Number Placeholder 5"/>
          <p:cNvSpPr>
            <a:spLocks noGrp="1"/>
          </p:cNvSpPr>
          <p:nvPr>
            <p:ph type="sldNum" sz="quarter" idx="11"/>
          </p:nvPr>
        </p:nvSpPr>
        <p:spPr>
          <a:xfrm>
            <a:off x="520700" y="65087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BD350D55-0FC0-4EAC-9671-FEA487F53FB5}" type="slidenum">
              <a:rPr lang="zh-CN" altLang="en-US"/>
              <a:pPr>
                <a:defRPr/>
              </a:pPr>
              <a:t>‹#›</a:t>
            </a:fld>
            <a:endParaRPr lang="en-US" altLang="zh-CN"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1" descr="01prod.jpg"/>
          <p:cNvPicPr>
            <a:picLocks noChangeAspect="1"/>
          </p:cNvPicPr>
          <p:nvPr/>
        </p:nvPicPr>
        <p:blipFill>
          <a:blip r:embed="rId2" cstate="screen"/>
          <a:srcRect/>
          <a:stretch>
            <a:fillRect/>
          </a:stretch>
        </p:blipFill>
        <p:spPr bwMode="auto">
          <a:xfrm>
            <a:off x="0" y="-77788"/>
            <a:ext cx="9139238" cy="6935788"/>
          </a:xfrm>
          <a:prstGeom prst="rect">
            <a:avLst/>
          </a:prstGeom>
          <a:noFill/>
          <a:ln w="9525">
            <a:noFill/>
            <a:miter lim="800000"/>
            <a:headEnd/>
            <a:tailEnd/>
          </a:ln>
        </p:spPr>
      </p:pic>
      <p:sp>
        <p:nvSpPr>
          <p:cNvPr id="18" name="Title 1"/>
          <p:cNvSpPr>
            <a:spLocks noGrp="1"/>
          </p:cNvSpPr>
          <p:nvPr>
            <p:ph type="title"/>
          </p:nvPr>
        </p:nvSpPr>
        <p:spPr>
          <a:xfrm>
            <a:off x="502120" y="1860632"/>
            <a:ext cx="5926986" cy="1811407"/>
          </a:xfrm>
          <a:prstGeom prst="rect">
            <a:avLst/>
          </a:prstGeom>
        </p:spPr>
        <p:txBody>
          <a:bodyPr anchor="ctr"/>
          <a:lstStyle>
            <a:lvl1pPr algn="l">
              <a:defRPr sz="7200" b="0">
                <a:solidFill>
                  <a:schemeClr val="bg1"/>
                </a:solidFill>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560978" y="5302533"/>
            <a:ext cx="4214812" cy="712787"/>
          </a:xfrm>
          <a:prstGeom prst="rect">
            <a:avLst/>
          </a:prstGeom>
        </p:spPr>
        <p:txBody>
          <a:bodyPr vert="horz"/>
          <a:lstStyle>
            <a:lvl1pPr>
              <a:buNone/>
              <a:defRPr sz="2400" baseline="0">
                <a:solidFill>
                  <a:schemeClr val="tx1">
                    <a:lumMod val="50000"/>
                    <a:lumOff val="50000"/>
                  </a:schemeClr>
                </a:soli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26" name="Picture Placeholder 25"/>
          <p:cNvSpPr>
            <a:spLocks noGrp="1"/>
          </p:cNvSpPr>
          <p:nvPr>
            <p:ph type="pic" sz="quarter" idx="11"/>
          </p:nvPr>
        </p:nvSpPr>
        <p:spPr>
          <a:xfrm>
            <a:off x="5198419" y="462697"/>
            <a:ext cx="3504256" cy="5552341"/>
          </a:xfrm>
          <a:prstGeom prst="rect">
            <a:avLst/>
          </a:prstGeom>
        </p:spPr>
        <p:txBody>
          <a:bodyPr vert="horz"/>
          <a:lstStyle/>
          <a:p>
            <a:pPr lvl="0"/>
            <a:endParaRPr lang="en-US" noProof="0" dirty="0"/>
          </a:p>
        </p:txBody>
      </p:sp>
      <p:sp>
        <p:nvSpPr>
          <p:cNvPr id="11" name="Text Placeholder 23"/>
          <p:cNvSpPr>
            <a:spLocks noGrp="1"/>
          </p:cNvSpPr>
          <p:nvPr>
            <p:ph type="body" sz="quarter" idx="12"/>
          </p:nvPr>
        </p:nvSpPr>
        <p:spPr>
          <a:xfrm>
            <a:off x="560978" y="4474177"/>
            <a:ext cx="4214812" cy="712787"/>
          </a:xfrm>
          <a:prstGeom prst="rect">
            <a:avLst/>
          </a:prstGeom>
        </p:spPr>
        <p:txBody>
          <a:bodyPr vert="horz"/>
          <a:lstStyle>
            <a:lvl1pPr>
              <a:buNone/>
              <a:defRPr sz="3600" b="1" baseline="0">
                <a:solidFill>
                  <a:schemeClr val="tx1"/>
                </a:solidFill>
              </a:defRPr>
            </a:lvl1pPr>
            <a:lvl2pPr>
              <a:defRPr sz="2400"/>
            </a:lvl2pPr>
            <a:lvl3pPr>
              <a:defRPr sz="2400"/>
            </a:lvl3pPr>
            <a:lvl4pPr>
              <a:defRPr sz="2400"/>
            </a:lvl4pPr>
            <a:lvl5pPr>
              <a:defRPr sz="2400"/>
            </a:lvl5pPr>
          </a:lstStyle>
          <a:p>
            <a:pPr lvl="0"/>
            <a:r>
              <a:rPr lang="en-US" smtClean="0"/>
              <a:t>Click to edit Master text styles</a:t>
            </a:r>
          </a:p>
        </p:txBody>
      </p:sp>
      <p:sp>
        <p:nvSpPr>
          <p:cNvPr id="7" name="Date Placeholder 3"/>
          <p:cNvSpPr>
            <a:spLocks noGrp="1"/>
          </p:cNvSpPr>
          <p:nvPr>
            <p:ph type="dt" sz="half" idx="13"/>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FD53664B-1399-46E3-AC7D-718A8C1870B0}" type="datetime1">
              <a:rPr lang="zh-CN" altLang="en-US"/>
              <a:pPr>
                <a:defRPr/>
              </a:pPr>
              <a:t>09.09.14</a:t>
            </a:fld>
            <a:endParaRPr lang="en-US" altLang="zh-CN" dirty="0"/>
          </a:p>
        </p:txBody>
      </p:sp>
      <p:sp>
        <p:nvSpPr>
          <p:cNvPr id="8" name="Slide Number Placeholder 5"/>
          <p:cNvSpPr>
            <a:spLocks noGrp="1"/>
          </p:cNvSpPr>
          <p:nvPr>
            <p:ph type="sldNum" sz="quarter" idx="14"/>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61B0C2AC-350C-4BA1-8266-A7C3812F6968}" type="slidenum">
              <a:rPr lang="zh-CN" altLang="en-US"/>
              <a:pPr>
                <a:defRPr/>
              </a:pPr>
              <a:t>‹#›</a:t>
            </a:fld>
            <a:endParaRPr lang="en-US" altLang="zh-CN"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44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DE32870C-5F3C-45DE-B148-3559C5AEB394}" type="datetime1">
              <a:rPr lang="zh-CN" altLang="en-US"/>
              <a:pPr>
                <a:defRPr/>
              </a:pPr>
              <a:t>09.09.14</a:t>
            </a:fld>
            <a:endParaRPr lang="en-US" altLang="zh-CN" dirty="0"/>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7892A9C6-AB5F-4AEB-9CEB-EEBCBE10F781}" type="slidenum">
              <a:rPr lang="zh-CN" altLang="en-US"/>
              <a:pPr>
                <a:defRPr/>
              </a:pPr>
              <a:t>‹#›</a:t>
            </a:fld>
            <a:endParaRPr lang="en-US" altLang="zh-CN"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657423" y="1417638"/>
            <a:ext cx="3029378" cy="4057650"/>
          </a:xfrm>
          <a:prstGeom prst="rect">
            <a:avLst/>
          </a:prstGeom>
        </p:spPr>
        <p:txBody>
          <a:bodyPr vert="horz"/>
          <a:lstStyle/>
          <a:p>
            <a:pPr lvl="0"/>
            <a:endParaRPr lang="en-US" noProof="0" dirty="0"/>
          </a:p>
        </p:txBody>
      </p:sp>
      <p:sp>
        <p:nvSpPr>
          <p:cNvPr id="14" name="Subtitle 2"/>
          <p:cNvSpPr>
            <a:spLocks noGrp="1"/>
          </p:cNvSpPr>
          <p:nvPr>
            <p:ph type="subTitle" idx="1"/>
          </p:nvPr>
        </p:nvSpPr>
        <p:spPr>
          <a:xfrm>
            <a:off x="942436" y="1457520"/>
            <a:ext cx="4551421"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Text Placeholder 5"/>
          <p:cNvSpPr>
            <a:spLocks noGrp="1"/>
          </p:cNvSpPr>
          <p:nvPr>
            <p:ph type="body" sz="quarter" idx="14"/>
          </p:nvPr>
        </p:nvSpPr>
        <p:spPr>
          <a:xfrm>
            <a:off x="942436" y="2051757"/>
            <a:ext cx="4551421" cy="3269147"/>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a:t>
            </a:r>
          </a:p>
          <a:p>
            <a:pPr lvl="0"/>
            <a:r>
              <a:rPr lang="en-US" dirty="0" smtClean="0"/>
              <a:t>Bullet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6" name="Date Placeholder 3"/>
          <p:cNvSpPr>
            <a:spLocks noGrp="1"/>
          </p:cNvSpPr>
          <p:nvPr>
            <p:ph type="dt" sz="half" idx="15"/>
          </p:nvPr>
        </p:nvSpPr>
        <p:spPr/>
        <p:txBody>
          <a:bodyPr/>
          <a:lstStyle>
            <a:lvl1pPr>
              <a:defRPr/>
            </a:lvl1pPr>
          </a:lstStyle>
          <a:p>
            <a:pPr>
              <a:defRPr/>
            </a:pPr>
            <a:fld id="{0FA34B4A-3C81-4A5B-A20B-1DE2FE10703E}" type="datetime1">
              <a:rPr lang="zh-CN" altLang="en-US"/>
              <a:pPr>
                <a:defRPr/>
              </a:pPr>
              <a:t>09.09.14</a:t>
            </a:fld>
            <a:endParaRPr lang="en-US" altLang="zh-CN" dirty="0"/>
          </a:p>
        </p:txBody>
      </p:sp>
      <p:sp>
        <p:nvSpPr>
          <p:cNvPr id="7" name="Slide Number Placeholder 5"/>
          <p:cNvSpPr>
            <a:spLocks noGrp="1"/>
          </p:cNvSpPr>
          <p:nvPr>
            <p:ph type="sldNum" sz="quarter" idx="16"/>
          </p:nvPr>
        </p:nvSpPr>
        <p:spPr/>
        <p:txBody>
          <a:bodyPr/>
          <a:lstStyle>
            <a:lvl1pPr>
              <a:defRPr/>
            </a:lvl1pPr>
          </a:lstStyle>
          <a:p>
            <a:pPr>
              <a:defRPr/>
            </a:pPr>
            <a:fld id="{AB077BD5-583A-4FD1-9EE8-48307E02718B}" type="slidenum">
              <a:rPr lang="zh-CN" altLang="en-US"/>
              <a:pPr>
                <a:defRPr/>
              </a:pPr>
              <a:t>‹#›</a:t>
            </a:fld>
            <a:endParaRPr lang="en-US" altLang="zh-CN"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77B3CD5D-9652-4374-A372-53F28079B4BC}" type="datetime1">
              <a:rPr lang="zh-CN" altLang="en-US"/>
              <a:pPr>
                <a:defRPr/>
              </a:pPr>
              <a:t>09.09.14</a:t>
            </a:fld>
            <a:endParaRPr lang="en-US" altLang="zh-CN" dirty="0"/>
          </a:p>
        </p:txBody>
      </p:sp>
      <p:sp>
        <p:nvSpPr>
          <p:cNvPr id="8" name="Footer Placeholder 7"/>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898DC214-3CEA-4FCD-9A3C-C7C570007C1D}" type="slidenum">
              <a:rPr lang="zh-CN" altLang="en-US"/>
              <a:pPr>
                <a:defRPr/>
              </a:pPr>
              <a:t>‹#›</a:t>
            </a:fld>
            <a:endParaRPr lang="en-US" altLang="zh-CN"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CB4F901B-A8B2-4EE8-A6DA-2731E2B48996}" type="datetime1">
              <a:rPr lang="zh-CN" altLang="en-US"/>
              <a:pPr>
                <a:defRPr/>
              </a:pPr>
              <a:t>09.09.14</a:t>
            </a:fld>
            <a:endParaRPr lang="en-US" altLang="zh-CN" dirty="0"/>
          </a:p>
        </p:txBody>
      </p:sp>
      <p:sp>
        <p:nvSpPr>
          <p:cNvPr id="4" name="Footer Placeholder 3"/>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B852AE10-699C-48E6-B320-BED98251273B}" type="slidenum">
              <a:rPr lang="zh-CN" altLang="en-US"/>
              <a:pPr>
                <a:defRPr/>
              </a:pPr>
              <a:t>‹#›</a:t>
            </a:fld>
            <a:endParaRPr lang="en-US" altLang="zh-CN"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841BF937-97FF-4294-AC9F-6C2698DF863E}" type="datetime1">
              <a:rPr lang="zh-CN" altLang="en-US"/>
              <a:pPr>
                <a:defRPr/>
              </a:pPr>
              <a:t>09.09.14</a:t>
            </a:fld>
            <a:endParaRPr lang="en-US" altLang="zh-CN" dirty="0"/>
          </a:p>
        </p:txBody>
      </p:sp>
      <p:sp>
        <p:nvSpPr>
          <p:cNvPr id="3" name="Footer Placeholder 2"/>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DF2D0CD6-A13E-4EC9-AB95-3A26607BA43C}" type="slidenum">
              <a:rPr lang="zh-CN" altLang="en-US"/>
              <a:pPr>
                <a:defRPr/>
              </a:pPr>
              <a:t>‹#›</a:t>
            </a:fld>
            <a:endParaRPr lang="en-US" altLang="zh-CN"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DB5AB760-53F6-4EC7-89D3-1AA20E52B7C3}" type="datetime1">
              <a:rPr lang="zh-CN" altLang="en-US"/>
              <a:pPr>
                <a:defRPr/>
              </a:pPr>
              <a:t>09.09.14</a:t>
            </a:fld>
            <a:endParaRPr lang="en-US" altLang="zh-CN" dirty="0"/>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CB08E95F-D8BE-460C-B0F4-9AED143F53D6}" type="slidenum">
              <a:rPr lang="zh-CN" altLang="en-US"/>
              <a:pPr>
                <a:defRPr/>
              </a:pPr>
              <a:t>‹#›</a:t>
            </a:fld>
            <a:endParaRPr lang="en-US" altLang="zh-CN"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6634374B-7761-4A8E-81D3-6A8E2201104F}" type="datetime1">
              <a:rPr lang="zh-CN" altLang="en-US"/>
              <a:pPr>
                <a:defRPr/>
              </a:pPr>
              <a:t>09.09.14</a:t>
            </a:fld>
            <a:endParaRPr lang="en-US" altLang="zh-CN" dirty="0"/>
          </a:p>
        </p:txBody>
      </p:sp>
      <p:sp>
        <p:nvSpPr>
          <p:cNvPr id="6" name="Footer Placeholder 5"/>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F9164428-3873-4661-A15C-A3DF8060A914}" type="slidenum">
              <a:rPr lang="zh-CN" altLang="en-US"/>
              <a:pPr>
                <a:defRPr/>
              </a:pPr>
              <a:t>‹#›</a:t>
            </a:fld>
            <a:endParaRPr lang="en-US" altLang="zh-CN"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9233FB65-2DF1-448A-B054-26065806023A}" type="datetime1">
              <a:rPr lang="zh-CN" altLang="en-US"/>
              <a:pPr>
                <a:defRPr/>
              </a:pPr>
              <a:t>09.09.14</a:t>
            </a:fld>
            <a:endParaRPr lang="en-US" altLang="zh-CN" dirty="0"/>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3D862EA6-FB6C-428D-A51B-78F6C928523D}" type="slidenum">
              <a:rPr lang="zh-CN" altLang="en-US"/>
              <a:pPr>
                <a:defRPr/>
              </a:pPr>
              <a:t>‹#›</a:t>
            </a:fld>
            <a:endParaRPr lang="en-US" altLang="zh-CN"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62D1D81B-6F76-4249-9301-5833FE4FC639}" type="datetime1">
              <a:rPr lang="zh-CN" altLang="en-US"/>
              <a:pPr>
                <a:defRPr/>
              </a:pPr>
              <a:t>09.09.14</a:t>
            </a:fld>
            <a:endParaRPr lang="en-US" altLang="zh-CN" dirty="0"/>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zh-CN" alt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94AF3308-28AC-4DCC-BF72-3C9AB0E4CF8D}" type="slidenum">
              <a:rPr lang="zh-CN" altLang="en-US"/>
              <a:pPr>
                <a:defRPr/>
              </a:pPr>
              <a:t>‹#›</a:t>
            </a:fld>
            <a:endParaRPr lang="en-US" altLang="zh-C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0"/>
          <p:cNvSpPr>
            <a:spLocks noGrp="1"/>
          </p:cNvSpPr>
          <p:nvPr>
            <p:ph type="pic" sz="quarter" idx="13"/>
          </p:nvPr>
        </p:nvSpPr>
        <p:spPr>
          <a:xfrm>
            <a:off x="1100974" y="4156655"/>
            <a:ext cx="2990088" cy="1746504"/>
          </a:xfrm>
          <a:prstGeom prst="rect">
            <a:avLst/>
          </a:prstGeom>
        </p:spPr>
        <p:txBody>
          <a:bodyPr vert="horz"/>
          <a:lstStyle/>
          <a:p>
            <a:pPr lvl="0"/>
            <a:r>
              <a:rPr lang="en-US" noProof="0" dirty="0" smtClean="0"/>
              <a:t>Click icon to add picture</a:t>
            </a:r>
            <a:endParaRPr lang="en-US" noProof="0" dirty="0"/>
          </a:p>
        </p:txBody>
      </p:sp>
      <p:sp>
        <p:nvSpPr>
          <p:cNvPr id="16" name="Subtitle 2"/>
          <p:cNvSpPr>
            <a:spLocks noGrp="1"/>
          </p:cNvSpPr>
          <p:nvPr>
            <p:ph type="subTitle" idx="1"/>
          </p:nvPr>
        </p:nvSpPr>
        <p:spPr>
          <a:xfrm>
            <a:off x="942436"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5"/>
          <p:cNvSpPr>
            <a:spLocks noGrp="1"/>
          </p:cNvSpPr>
          <p:nvPr>
            <p:ph type="body" sz="quarter" idx="14"/>
          </p:nvPr>
        </p:nvSpPr>
        <p:spPr>
          <a:xfrm>
            <a:off x="942436" y="2051758"/>
            <a:ext cx="6704892" cy="1893216"/>
          </a:xfrm>
          <a:prstGeom prst="rect">
            <a:avLst/>
          </a:prstGeom>
        </p:spPr>
        <p:txBody>
          <a:bodyPr vert="horz"/>
          <a:lstStyle>
            <a:lvl1pPr marL="457200" indent="-457200">
              <a:buFont typeface="Wingdings" charset="2"/>
              <a:buChar char="§"/>
              <a:defRPr sz="2400"/>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6" name="Date Placeholder 3"/>
          <p:cNvSpPr>
            <a:spLocks noGrp="1"/>
          </p:cNvSpPr>
          <p:nvPr>
            <p:ph type="dt" sz="half" idx="15"/>
          </p:nvPr>
        </p:nvSpPr>
        <p:spPr/>
        <p:txBody>
          <a:bodyPr/>
          <a:lstStyle>
            <a:lvl1pPr>
              <a:defRPr/>
            </a:lvl1pPr>
          </a:lstStyle>
          <a:p>
            <a:pPr>
              <a:defRPr/>
            </a:pPr>
            <a:fld id="{81C67E90-4B9B-439B-8D0A-6295E7B0E5B2}" type="datetime1">
              <a:rPr lang="zh-CN" altLang="en-US"/>
              <a:pPr>
                <a:defRPr/>
              </a:pPr>
              <a:t>09.09.14</a:t>
            </a:fld>
            <a:endParaRPr lang="en-US" altLang="zh-CN" dirty="0"/>
          </a:p>
        </p:txBody>
      </p:sp>
      <p:sp>
        <p:nvSpPr>
          <p:cNvPr id="7" name="Slide Number Placeholder 5"/>
          <p:cNvSpPr>
            <a:spLocks noGrp="1"/>
          </p:cNvSpPr>
          <p:nvPr>
            <p:ph type="sldNum" sz="quarter" idx="16"/>
          </p:nvPr>
        </p:nvSpPr>
        <p:spPr/>
        <p:txBody>
          <a:bodyPr/>
          <a:lstStyle>
            <a:lvl1pPr>
              <a:defRPr/>
            </a:lvl1pPr>
          </a:lstStyle>
          <a:p>
            <a:pPr>
              <a:defRPr/>
            </a:pPr>
            <a:fld id="{D2053737-91BA-4168-8C37-66370F9FFF01}" type="slidenum">
              <a:rPr lang="zh-CN" altLang="en-US"/>
              <a:pPr>
                <a:defRPr/>
              </a:pPr>
              <a:t>‹#›</a:t>
            </a:fld>
            <a:endParaRPr lang="en-US" altLang="zh-C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Picture Placeholder 10"/>
          <p:cNvSpPr>
            <a:spLocks noGrp="1"/>
          </p:cNvSpPr>
          <p:nvPr>
            <p:ph type="pic" sz="quarter" idx="13"/>
          </p:nvPr>
        </p:nvSpPr>
        <p:spPr>
          <a:xfrm>
            <a:off x="1100974" y="4156655"/>
            <a:ext cx="2990088" cy="1746504"/>
          </a:xfrm>
          <a:prstGeom prst="rect">
            <a:avLst/>
          </a:prstGeom>
        </p:spPr>
        <p:txBody>
          <a:bodyPr vert="horz"/>
          <a:lstStyle/>
          <a:p>
            <a:pPr lvl="0"/>
            <a:r>
              <a:rPr lang="en-US" noProof="0" dirty="0" smtClean="0"/>
              <a:t>Click icon to add picture</a:t>
            </a:r>
            <a:endParaRPr lang="en-US" noProof="0" dirty="0"/>
          </a:p>
        </p:txBody>
      </p:sp>
      <p:sp>
        <p:nvSpPr>
          <p:cNvPr id="16" name="Picture Placeholder 15"/>
          <p:cNvSpPr>
            <a:spLocks noGrp="1"/>
          </p:cNvSpPr>
          <p:nvPr>
            <p:ph type="pic" sz="quarter" idx="14"/>
          </p:nvPr>
        </p:nvSpPr>
        <p:spPr>
          <a:xfrm>
            <a:off x="4685653" y="4156075"/>
            <a:ext cx="2818459" cy="1747838"/>
          </a:xfrm>
          <a:prstGeom prst="rect">
            <a:avLst/>
          </a:prstGeom>
        </p:spPr>
        <p:txBody>
          <a:bodyPr vert="horz"/>
          <a:lstStyle/>
          <a:p>
            <a:pPr lvl="0"/>
            <a:endParaRPr lang="en-US" noProof="0" dirty="0"/>
          </a:p>
        </p:txBody>
      </p:sp>
      <p:sp>
        <p:nvSpPr>
          <p:cNvPr id="18" name="Subtitle 2"/>
          <p:cNvSpPr>
            <a:spLocks noGrp="1"/>
          </p:cNvSpPr>
          <p:nvPr>
            <p:ph type="subTitle" idx="1"/>
          </p:nvPr>
        </p:nvSpPr>
        <p:spPr>
          <a:xfrm>
            <a:off x="942436"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Text Placeholder 5"/>
          <p:cNvSpPr>
            <a:spLocks noGrp="1"/>
          </p:cNvSpPr>
          <p:nvPr>
            <p:ph type="body" sz="quarter" idx="15"/>
          </p:nvPr>
        </p:nvSpPr>
        <p:spPr>
          <a:xfrm>
            <a:off x="942435" y="2051758"/>
            <a:ext cx="7822719" cy="2104318"/>
          </a:xfrm>
          <a:prstGeom prst="rect">
            <a:avLst/>
          </a:prstGeom>
        </p:spPr>
        <p:txBody>
          <a:bodyPr vert="horz"/>
          <a:lstStyle>
            <a:lvl1pPr marL="457200" indent="-457200">
              <a:buFont typeface="Wingdings" charset="2"/>
              <a:buChar char="§"/>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Bullet Copy</a:t>
            </a:r>
          </a:p>
          <a:p>
            <a:pPr lvl="0"/>
            <a:r>
              <a:rPr lang="en-US" dirty="0" smtClean="0"/>
              <a:t>Bullet</a:t>
            </a:r>
          </a:p>
          <a:p>
            <a:pPr lvl="0"/>
            <a:r>
              <a:rPr lang="en-US" dirty="0" smtClean="0"/>
              <a:t>Bullet</a:t>
            </a:r>
          </a:p>
        </p:txBody>
      </p:sp>
      <p:sp>
        <p:nvSpPr>
          <p:cNvPr id="20"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7" name="Date Placeholder 3"/>
          <p:cNvSpPr>
            <a:spLocks noGrp="1"/>
          </p:cNvSpPr>
          <p:nvPr>
            <p:ph type="dt" sz="half" idx="16"/>
          </p:nvPr>
        </p:nvSpPr>
        <p:spPr/>
        <p:txBody>
          <a:bodyPr/>
          <a:lstStyle>
            <a:lvl1pPr>
              <a:defRPr/>
            </a:lvl1pPr>
          </a:lstStyle>
          <a:p>
            <a:pPr>
              <a:defRPr/>
            </a:pPr>
            <a:fld id="{6B2F38D9-BE8E-44CB-85F7-0EAFBAFAD5FB}" type="datetime1">
              <a:rPr lang="zh-CN" altLang="en-US"/>
              <a:pPr>
                <a:defRPr/>
              </a:pPr>
              <a:t>09.09.14</a:t>
            </a:fld>
            <a:endParaRPr lang="en-US" altLang="zh-CN" dirty="0"/>
          </a:p>
        </p:txBody>
      </p:sp>
      <p:sp>
        <p:nvSpPr>
          <p:cNvPr id="8" name="Slide Number Placeholder 5"/>
          <p:cNvSpPr>
            <a:spLocks noGrp="1"/>
          </p:cNvSpPr>
          <p:nvPr>
            <p:ph type="sldNum" sz="quarter" idx="17"/>
          </p:nvPr>
        </p:nvSpPr>
        <p:spPr/>
        <p:txBody>
          <a:bodyPr/>
          <a:lstStyle>
            <a:lvl1pPr>
              <a:defRPr/>
            </a:lvl1pPr>
          </a:lstStyle>
          <a:p>
            <a:pPr>
              <a:defRPr/>
            </a:pPr>
            <a:fld id="{A6532D1D-07C6-4B82-B182-222D0AA3976F}" type="slidenum">
              <a:rPr lang="zh-CN" altLang="en-US"/>
              <a:pPr>
                <a:defRPr/>
              </a:pPr>
              <a:t>‹#›</a:t>
            </a:fld>
            <a:endParaRPr lang="en-US" altLang="zh-C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942436" y="1457520"/>
            <a:ext cx="6704892"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5"/>
          <p:cNvSpPr>
            <a:spLocks noGrp="1"/>
          </p:cNvSpPr>
          <p:nvPr>
            <p:ph type="body" sz="quarter" idx="13"/>
          </p:nvPr>
        </p:nvSpPr>
        <p:spPr>
          <a:xfrm>
            <a:off x="942436" y="2051757"/>
            <a:ext cx="6704892" cy="3269147"/>
          </a:xfrm>
          <a:prstGeom prst="rect">
            <a:avLst/>
          </a:prstGeom>
        </p:spPr>
        <p:txBody>
          <a:bodyPr vert="horz"/>
          <a:lstStyle>
            <a:lvl1pPr marL="457200" indent="-457200">
              <a:buFont typeface="+mj-lt"/>
              <a:buAutoNum type="arabicPeriod"/>
              <a:defRPr sz="2400"/>
            </a:lvl1pPr>
            <a:lvl2pPr>
              <a:defRPr sz="1800"/>
            </a:lvl2pPr>
            <a:lvl3pPr>
              <a:defRPr sz="1800"/>
            </a:lvl3pPr>
            <a:lvl4pPr>
              <a:defRPr sz="1800"/>
            </a:lvl4pPr>
            <a:lvl5pPr>
              <a:defRPr sz="1800"/>
            </a:lvl5pPr>
          </a:lstStyle>
          <a:p>
            <a:pPr lvl="0"/>
            <a:r>
              <a:rPr lang="en-US" dirty="0" smtClean="0"/>
              <a:t>Click to edit Master text styles</a:t>
            </a:r>
          </a:p>
          <a:p>
            <a:pPr lvl="0"/>
            <a:r>
              <a:rPr lang="en-US" dirty="0" smtClean="0"/>
              <a:t>List Copy</a:t>
            </a:r>
          </a:p>
          <a:p>
            <a:pPr lvl="0"/>
            <a:r>
              <a:rPr lang="en-US" dirty="0" smtClean="0"/>
              <a:t>List</a:t>
            </a:r>
          </a:p>
          <a:p>
            <a:pPr lvl="0"/>
            <a:r>
              <a:rPr lang="en-US" dirty="0" smtClean="0"/>
              <a:t>List</a:t>
            </a:r>
          </a:p>
          <a:p>
            <a:pPr lvl="0"/>
            <a:r>
              <a:rPr lang="en-US" smtClean="0"/>
              <a:t>List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871231" y="298809"/>
            <a:ext cx="5893924" cy="1143000"/>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4"/>
          </p:nvPr>
        </p:nvSpPr>
        <p:spPr/>
        <p:txBody>
          <a:bodyPr/>
          <a:lstStyle>
            <a:lvl1pPr>
              <a:defRPr/>
            </a:lvl1pPr>
          </a:lstStyle>
          <a:p>
            <a:pPr>
              <a:defRPr/>
            </a:pPr>
            <a:fld id="{2B634FF5-0270-406F-B3A8-92DD25265C2C}" type="datetime1">
              <a:rPr lang="zh-CN" altLang="en-US"/>
              <a:pPr>
                <a:defRPr/>
              </a:pPr>
              <a:t>09.09.14</a:t>
            </a:fld>
            <a:endParaRPr lang="en-US" altLang="zh-CN" dirty="0"/>
          </a:p>
        </p:txBody>
      </p:sp>
      <p:sp>
        <p:nvSpPr>
          <p:cNvPr id="6" name="Slide Number Placeholder 5"/>
          <p:cNvSpPr>
            <a:spLocks noGrp="1"/>
          </p:cNvSpPr>
          <p:nvPr>
            <p:ph type="sldNum" sz="quarter" idx="15"/>
          </p:nvPr>
        </p:nvSpPr>
        <p:spPr/>
        <p:txBody>
          <a:bodyPr/>
          <a:lstStyle>
            <a:lvl1pPr>
              <a:defRPr/>
            </a:lvl1pPr>
          </a:lstStyle>
          <a:p>
            <a:pPr>
              <a:defRPr/>
            </a:pPr>
            <a:fld id="{637C1E9A-3D69-4D40-B3BE-E070CC2A9168}" type="slidenum">
              <a:rPr lang="zh-CN" altLang="en-US"/>
              <a:pPr>
                <a:defRPr/>
              </a:pPr>
              <a:t>‹#›</a:t>
            </a:fld>
            <a:endParaRPr lang="en-US" altLang="zh-C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942436" y="1457520"/>
            <a:ext cx="1732331" cy="594237"/>
          </a:xfrm>
          <a:prstGeom prst="rect">
            <a:avLst/>
          </a:prstGeom>
        </p:spPr>
        <p:txBody>
          <a:bodyPr/>
          <a:lstStyle>
            <a:lvl1pPr marL="0" indent="0" algn="l">
              <a:buNone/>
              <a:defRPr sz="2000" b="1">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5"/>
          <p:cNvSpPr>
            <a:spLocks noGrp="1"/>
          </p:cNvSpPr>
          <p:nvPr>
            <p:ph type="body" sz="quarter" idx="14"/>
          </p:nvPr>
        </p:nvSpPr>
        <p:spPr>
          <a:xfrm>
            <a:off x="3861321" y="2051758"/>
            <a:ext cx="3786007" cy="1893216"/>
          </a:xfrm>
          <a:prstGeom prst="rect">
            <a:avLst/>
          </a:prstGeom>
        </p:spPr>
        <p:txBody>
          <a:bodyPr vert="horz"/>
          <a:lstStyle>
            <a:lvl1pPr marL="457200" indent="-457200">
              <a:spcAft>
                <a:spcPts val="1800"/>
              </a:spcAft>
              <a:buFont typeface="Wingdings" charset="2"/>
              <a:buChar char="§"/>
              <a:defRPr sz="2400"/>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p:txBody>
      </p:sp>
      <p:sp>
        <p:nvSpPr>
          <p:cNvPr id="11" name="Title 1"/>
          <p:cNvSpPr>
            <a:spLocks noGrp="1"/>
          </p:cNvSpPr>
          <p:nvPr>
            <p:ph type="title"/>
          </p:nvPr>
        </p:nvSpPr>
        <p:spPr>
          <a:xfrm>
            <a:off x="2871232" y="298809"/>
            <a:ext cx="5893923" cy="775117"/>
          </a:xfrm>
          <a:prstGeom prst="rect">
            <a:avLst/>
          </a:prstGeom>
        </p:spPr>
        <p:txBody>
          <a:bodyPr vert="horz"/>
          <a:lstStyle>
            <a:lvl1pPr algn="r">
              <a:defRPr sz="2000" b="1"/>
            </a:lvl1pPr>
          </a:lstStyle>
          <a:p>
            <a:r>
              <a:rPr lang="en-US" smtClean="0"/>
              <a:t>Click to edit Master title style</a:t>
            </a:r>
            <a:endParaRPr lang="en-US" dirty="0"/>
          </a:p>
        </p:txBody>
      </p:sp>
      <p:sp>
        <p:nvSpPr>
          <p:cNvPr id="5" name="Date Placeholder 3"/>
          <p:cNvSpPr>
            <a:spLocks noGrp="1"/>
          </p:cNvSpPr>
          <p:nvPr>
            <p:ph type="dt" sz="half" idx="15"/>
          </p:nvPr>
        </p:nvSpPr>
        <p:spPr/>
        <p:txBody>
          <a:bodyPr/>
          <a:lstStyle>
            <a:lvl1pPr>
              <a:defRPr/>
            </a:lvl1pPr>
          </a:lstStyle>
          <a:p>
            <a:pPr>
              <a:defRPr/>
            </a:pPr>
            <a:fld id="{3B73EFC0-2744-4718-8906-1FE784B56B5A}" type="datetime1">
              <a:rPr lang="zh-CN" altLang="en-US"/>
              <a:pPr>
                <a:defRPr/>
              </a:pPr>
              <a:t>09.09.14</a:t>
            </a:fld>
            <a:endParaRPr lang="en-US" altLang="zh-CN" dirty="0"/>
          </a:p>
        </p:txBody>
      </p:sp>
      <p:sp>
        <p:nvSpPr>
          <p:cNvPr id="6" name="Slide Number Placeholder 5"/>
          <p:cNvSpPr>
            <a:spLocks noGrp="1"/>
          </p:cNvSpPr>
          <p:nvPr>
            <p:ph type="sldNum" sz="quarter" idx="16"/>
          </p:nvPr>
        </p:nvSpPr>
        <p:spPr/>
        <p:txBody>
          <a:bodyPr/>
          <a:lstStyle>
            <a:lvl1pPr>
              <a:defRPr/>
            </a:lvl1pPr>
          </a:lstStyle>
          <a:p>
            <a:pPr>
              <a:defRPr/>
            </a:pPr>
            <a:fld id="{B175729E-42BC-461F-ABFE-3B005D92B9D0}" type="slidenum">
              <a:rPr lang="zh-CN" altLang="en-US"/>
              <a:pPr>
                <a:defRPr/>
              </a:pPr>
              <a:t>‹#›</a:t>
            </a:fld>
            <a:endParaRPr lang="en-US" altLang="zh-CN"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0" y="1815447"/>
            <a:ext cx="8765155" cy="3999732"/>
          </a:xfrm>
          <a:prstGeom prst="rect">
            <a:avLst/>
          </a:prstGeom>
        </p:spPr>
        <p:txBody>
          <a:bodyPr vert="horz" numCol="3"/>
          <a:lstStyle>
            <a:lvl1pPr marL="457200" indent="-457200">
              <a:spcAft>
                <a:spcPts val="0"/>
              </a:spcAft>
              <a:buFont typeface="Wingdings" charset="2"/>
              <a:buChar char="§"/>
              <a:defRPr sz="1800"/>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itle 1"/>
          <p:cNvSpPr>
            <a:spLocks noGrp="1"/>
          </p:cNvSpPr>
          <p:nvPr>
            <p:ph type="title"/>
          </p:nvPr>
        </p:nvSpPr>
        <p:spPr>
          <a:xfrm>
            <a:off x="2871232" y="298809"/>
            <a:ext cx="5893923" cy="775117"/>
          </a:xfrm>
          <a:prstGeom prst="rect">
            <a:avLst/>
          </a:prstGeom>
        </p:spPr>
        <p:txBody>
          <a:bodyPr vert="horz"/>
          <a:lstStyle>
            <a:lvl1pPr algn="r">
              <a:defRPr sz="2000" b="1"/>
            </a:lvl1pPr>
          </a:lstStyle>
          <a:p>
            <a:r>
              <a:rPr lang="en-US" smtClean="0"/>
              <a:t>Click to edit Master title style</a:t>
            </a:r>
            <a:endParaRPr lang="en-US" dirty="0"/>
          </a:p>
        </p:txBody>
      </p:sp>
      <p:sp>
        <p:nvSpPr>
          <p:cNvPr id="4" name="Date Placeholder 3"/>
          <p:cNvSpPr>
            <a:spLocks noGrp="1"/>
          </p:cNvSpPr>
          <p:nvPr>
            <p:ph type="dt" sz="half" idx="15"/>
          </p:nvPr>
        </p:nvSpPr>
        <p:spPr/>
        <p:txBody>
          <a:bodyPr/>
          <a:lstStyle>
            <a:lvl1pPr>
              <a:defRPr/>
            </a:lvl1pPr>
          </a:lstStyle>
          <a:p>
            <a:pPr>
              <a:defRPr/>
            </a:pPr>
            <a:fld id="{14EE3A64-1EF0-4B39-8439-2A7479E753F4}" type="datetime1">
              <a:rPr lang="zh-CN" altLang="en-US"/>
              <a:pPr>
                <a:defRPr/>
              </a:pPr>
              <a:t>09.09.14</a:t>
            </a:fld>
            <a:endParaRPr lang="en-US" altLang="zh-CN" dirty="0"/>
          </a:p>
        </p:txBody>
      </p:sp>
      <p:sp>
        <p:nvSpPr>
          <p:cNvPr id="5" name="Slide Number Placeholder 5"/>
          <p:cNvSpPr>
            <a:spLocks noGrp="1"/>
          </p:cNvSpPr>
          <p:nvPr>
            <p:ph type="sldNum" sz="quarter" idx="16"/>
          </p:nvPr>
        </p:nvSpPr>
        <p:spPr/>
        <p:txBody>
          <a:bodyPr/>
          <a:lstStyle>
            <a:lvl1pPr>
              <a:defRPr/>
            </a:lvl1pPr>
          </a:lstStyle>
          <a:p>
            <a:pPr>
              <a:defRPr/>
            </a:pPr>
            <a:fld id="{A8E0FB38-8E94-42C5-820E-41C073BC6153}" type="slidenum">
              <a:rPr lang="zh-CN" altLang="en-US"/>
              <a:pPr>
                <a:defRPr/>
              </a:pPr>
              <a:t>‹#›</a:t>
            </a:fld>
            <a:endParaRPr lang="en-US" altLang="zh-CN"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Chart Placeholder 10"/>
          <p:cNvSpPr>
            <a:spLocks noGrp="1"/>
          </p:cNvSpPr>
          <p:nvPr>
            <p:ph type="chart" sz="quarter" idx="10"/>
          </p:nvPr>
        </p:nvSpPr>
        <p:spPr>
          <a:xfrm>
            <a:off x="2790825" y="1763945"/>
            <a:ext cx="4367545" cy="3554180"/>
          </a:xfrm>
          <a:prstGeom prst="rect">
            <a:avLst/>
          </a:prstGeom>
        </p:spPr>
        <p:txBody>
          <a:bodyPr vert="horz"/>
          <a:lstStyle/>
          <a:p>
            <a:pPr lvl="0"/>
            <a:endParaRPr lang="en-US" noProof="0" dirty="0"/>
          </a:p>
        </p:txBody>
      </p:sp>
      <p:sp>
        <p:nvSpPr>
          <p:cNvPr id="10" name="Text Placeholder 5"/>
          <p:cNvSpPr>
            <a:spLocks noGrp="1"/>
          </p:cNvSpPr>
          <p:nvPr>
            <p:ph type="body" sz="quarter" idx="14"/>
          </p:nvPr>
        </p:nvSpPr>
        <p:spPr>
          <a:xfrm>
            <a:off x="504497" y="1815447"/>
            <a:ext cx="2104968" cy="3999732"/>
          </a:xfrm>
          <a:prstGeom prst="rect">
            <a:avLst/>
          </a:prstGeom>
        </p:spPr>
        <p:txBody>
          <a:bodyPr vert="horz" numCol="1"/>
          <a:lstStyle>
            <a:lvl1pPr marL="342900" indent="-342900">
              <a:spcAft>
                <a:spcPts val="600"/>
              </a:spcAft>
              <a:buClr>
                <a:schemeClr val="accent3">
                  <a:lumMod val="50000"/>
                </a:schemeClr>
              </a:buClr>
              <a:buFont typeface="Wingdings" charset="2"/>
              <a:buChar char="§"/>
              <a:defRPr sz="1800"/>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5" name="Title 1"/>
          <p:cNvSpPr>
            <a:spLocks noGrp="1"/>
          </p:cNvSpPr>
          <p:nvPr>
            <p:ph type="title"/>
          </p:nvPr>
        </p:nvSpPr>
        <p:spPr>
          <a:xfrm>
            <a:off x="2871232" y="298809"/>
            <a:ext cx="5893923" cy="775117"/>
          </a:xfrm>
          <a:prstGeom prst="rect">
            <a:avLst/>
          </a:prstGeom>
        </p:spPr>
        <p:txBody>
          <a:bodyPr vert="horz"/>
          <a:lstStyle>
            <a:lvl1pPr algn="r">
              <a:defRPr sz="2000" b="1"/>
            </a:lvl1pPr>
          </a:lstStyle>
          <a:p>
            <a:r>
              <a:rPr lang="en-US" smtClean="0"/>
              <a:t>Click to edit Master title style</a:t>
            </a:r>
            <a:endParaRPr lang="en-US" dirty="0"/>
          </a:p>
        </p:txBody>
      </p:sp>
      <p:sp>
        <p:nvSpPr>
          <p:cNvPr id="16" name="Text Placeholder 5"/>
          <p:cNvSpPr>
            <a:spLocks noGrp="1"/>
          </p:cNvSpPr>
          <p:nvPr>
            <p:ph type="body" sz="quarter" idx="15"/>
          </p:nvPr>
        </p:nvSpPr>
        <p:spPr>
          <a:xfrm>
            <a:off x="2790825" y="5318125"/>
            <a:ext cx="4367545" cy="572865"/>
          </a:xfrm>
          <a:prstGeom prst="rect">
            <a:avLst/>
          </a:prstGeom>
        </p:spPr>
        <p:txBody>
          <a:bodyPr vert="horz"/>
          <a:lstStyle>
            <a:lvl1pPr marL="457200" indent="-457200" algn="ctr">
              <a:spcAft>
                <a:spcPts val="1800"/>
              </a:spcAft>
              <a:buFont typeface="Wingdings" charset="2"/>
              <a:buNone/>
              <a:defRPr sz="2400" b="0"/>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p:txBody>
      </p:sp>
      <p:sp>
        <p:nvSpPr>
          <p:cNvPr id="17" name="Text Placeholder 5"/>
          <p:cNvSpPr>
            <a:spLocks noGrp="1"/>
          </p:cNvSpPr>
          <p:nvPr>
            <p:ph type="body" sz="quarter" idx="16"/>
          </p:nvPr>
        </p:nvSpPr>
        <p:spPr>
          <a:xfrm>
            <a:off x="2790825" y="5815179"/>
            <a:ext cx="4367545" cy="648677"/>
          </a:xfrm>
          <a:prstGeom prst="rect">
            <a:avLst/>
          </a:prstGeom>
        </p:spPr>
        <p:txBody>
          <a:bodyPr vert="horz" anchor="t"/>
          <a:lstStyle>
            <a:lvl1pPr marL="457200" indent="-457200" algn="ctr">
              <a:spcAft>
                <a:spcPts val="1800"/>
              </a:spcAft>
              <a:buFont typeface="Wingdings" charset="2"/>
              <a:buNone/>
              <a:defRPr sz="1600" b="1">
                <a:solidFill>
                  <a:schemeClr val="bg1">
                    <a:lumMod val="50000"/>
                  </a:schemeClr>
                </a:solidFill>
              </a:defRPr>
            </a:lvl1pPr>
            <a:lvl2pPr>
              <a:buNone/>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p:txBody>
      </p:sp>
      <p:sp>
        <p:nvSpPr>
          <p:cNvPr id="7" name="Date Placeholder 3"/>
          <p:cNvSpPr>
            <a:spLocks noGrp="1"/>
          </p:cNvSpPr>
          <p:nvPr>
            <p:ph type="dt" sz="half" idx="17"/>
          </p:nvPr>
        </p:nvSpPr>
        <p:spPr/>
        <p:txBody>
          <a:bodyPr/>
          <a:lstStyle>
            <a:lvl1pPr>
              <a:defRPr/>
            </a:lvl1pPr>
          </a:lstStyle>
          <a:p>
            <a:pPr>
              <a:defRPr/>
            </a:pPr>
            <a:fld id="{3C9E4602-50E7-4473-884A-FE312CF80F19}" type="datetime1">
              <a:rPr lang="zh-CN" altLang="en-US"/>
              <a:pPr>
                <a:defRPr/>
              </a:pPr>
              <a:t>09.09.14</a:t>
            </a:fld>
            <a:endParaRPr lang="en-US" altLang="zh-CN" dirty="0"/>
          </a:p>
        </p:txBody>
      </p:sp>
      <p:sp>
        <p:nvSpPr>
          <p:cNvPr id="8" name="Slide Number Placeholder 5"/>
          <p:cNvSpPr>
            <a:spLocks noGrp="1"/>
          </p:cNvSpPr>
          <p:nvPr>
            <p:ph type="sldNum" sz="quarter" idx="18"/>
          </p:nvPr>
        </p:nvSpPr>
        <p:spPr/>
        <p:txBody>
          <a:bodyPr/>
          <a:lstStyle>
            <a:lvl1pPr>
              <a:defRPr/>
            </a:lvl1pPr>
          </a:lstStyle>
          <a:p>
            <a:pPr>
              <a:defRPr/>
            </a:pPr>
            <a:fld id="{627F665B-1526-4736-AD05-C4822C5EE7D6}" type="slidenum">
              <a:rPr lang="zh-CN" altLang="en-US"/>
              <a:pPr>
                <a:defRPr/>
              </a:pPr>
              <a:t>‹#›</a:t>
            </a:fld>
            <a:endParaRPr lang="en-US" altLang="zh-CN"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3.jpe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 Id="rId11"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8" descr="SDLSWOOSHfinal.jpg"/>
          <p:cNvPicPr>
            <a:picLocks noChangeAspect="1"/>
          </p:cNvPicPr>
          <p:nvPr/>
        </p:nvPicPr>
        <p:blipFill>
          <a:blip r:embed="rId18" cstate="screen"/>
          <a:srcRect/>
          <a:stretch>
            <a:fillRect/>
          </a:stretch>
        </p:blipFill>
        <p:spPr bwMode="auto">
          <a:xfrm>
            <a:off x="-9525" y="11113"/>
            <a:ext cx="9163050" cy="6853237"/>
          </a:xfrm>
          <a:prstGeom prst="rect">
            <a:avLst/>
          </a:prstGeom>
          <a:noFill/>
          <a:ln w="9525">
            <a:noFill/>
            <a:miter lim="800000"/>
            <a:headEnd/>
            <a:tailEnd/>
          </a:ln>
        </p:spPr>
      </p:pic>
      <p:sp>
        <p:nvSpPr>
          <p:cNvPr id="5" name="Date Placeholder 3"/>
          <p:cNvSpPr>
            <a:spLocks noGrp="1"/>
          </p:cNvSpPr>
          <p:nvPr>
            <p:ph type="dt" sz="half" idx="2"/>
          </p:nvPr>
        </p:nvSpPr>
        <p:spPr>
          <a:xfrm>
            <a:off x="73818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008DF7BA-C5E5-42AE-9EA9-81DB2DF2EFAF}" type="datetime1">
              <a:rPr lang="zh-CN" altLang="en-US"/>
              <a:pPr>
                <a:defRPr/>
              </a:pPr>
              <a:t>09.09.14</a:t>
            </a:fld>
            <a:endParaRPr lang="en-US" altLang="zh-CN" dirty="0"/>
          </a:p>
        </p:txBody>
      </p:sp>
      <p:sp>
        <p:nvSpPr>
          <p:cNvPr id="6" name="Slide Number Placeholder 5"/>
          <p:cNvSpPr>
            <a:spLocks noGrp="1"/>
          </p:cNvSpPr>
          <p:nvPr>
            <p:ph type="sldNum" sz="quarter" idx="4"/>
          </p:nvPr>
        </p:nvSpPr>
        <p:spPr>
          <a:xfrm>
            <a:off x="368300" y="6356350"/>
            <a:ext cx="369888" cy="365125"/>
          </a:xfrm>
          <a:prstGeom prst="rect">
            <a:avLst/>
          </a:prstGeom>
        </p:spPr>
        <p:txBody>
          <a:bodyPr vert="horz" wrap="square" lIns="91440" tIns="45720" rIns="91440" bIns="45720" numCol="1" anchor="t" anchorCtr="0" compatLnSpc="1">
            <a:prstTxWarp prst="textNoShape">
              <a:avLst/>
            </a:prstTxWarp>
          </a:bodyPr>
          <a:lstStyle>
            <a:lvl1pPr>
              <a:defRPr sz="900">
                <a:latin typeface="Calibri" pitchFamily="34" charset="0"/>
              </a:defRPr>
            </a:lvl1pPr>
          </a:lstStyle>
          <a:p>
            <a:pPr>
              <a:defRPr/>
            </a:pPr>
            <a:fld id="{3F6C0D24-9509-4156-B377-3B743E9FC710}" type="slidenum">
              <a:rPr lang="zh-CN" altLang="en-US"/>
              <a:pPr>
                <a:defRPr/>
              </a:pPr>
              <a:t>‹#›</a:t>
            </a:fld>
            <a:endParaRPr lang="en-US" altLang="zh-CN" dirty="0"/>
          </a:p>
        </p:txBody>
      </p:sp>
    </p:spTree>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29" r:id="rId14"/>
    <p:sldLayoutId id="2147484430" r:id="rId15"/>
    <p:sldLayoutId id="2147484431" r:id="rId16"/>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0" descr="yellow.jpg"/>
          <p:cNvPicPr>
            <a:picLocks noChangeAspect="1"/>
          </p:cNvPicPr>
          <p:nvPr/>
        </p:nvPicPr>
        <p:blipFill>
          <a:blip r:embed="rId12" cstate="screen"/>
          <a:srcRect/>
          <a:stretch>
            <a:fillRect/>
          </a:stretch>
        </p:blipFill>
        <p:spPr bwMode="auto">
          <a:xfrm>
            <a:off x="3175" y="3175"/>
            <a:ext cx="9137650" cy="6851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09" r:id="rId8"/>
    <p:sldLayoutId id="2147484410" r:id="rId9"/>
    <p:sldLayoutId id="2147484432"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18"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8" charset="-128"/>
          <a:cs typeface="ＭＳ Ｐゴシック" pitchFamily="-68" charset="-128"/>
        </a:defRPr>
      </a:lvl1pPr>
      <a:lvl2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2pPr>
      <a:lvl3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3pPr>
      <a:lvl4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4pPr>
      <a:lvl5pPr algn="ctr" defTabSz="457200" rtl="0" eaLnBrk="0" fontAlgn="base" hangingPunct="0">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5pPr>
      <a:lvl6pPr marL="4572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6pPr>
      <a:lvl7pPr marL="9144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7pPr>
      <a:lvl8pPr marL="13716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8pPr>
      <a:lvl9pPr marL="1828800" algn="ctr" defTabSz="457200" rtl="0" fontAlgn="base">
        <a:spcBef>
          <a:spcPct val="0"/>
        </a:spcBef>
        <a:spcAft>
          <a:spcPct val="0"/>
        </a:spcAft>
        <a:defRPr sz="4400">
          <a:solidFill>
            <a:schemeClr val="tx1"/>
          </a:solidFill>
          <a:latin typeface="Calibri" pitchFamily="-68" charset="0"/>
          <a:ea typeface="ＭＳ Ｐゴシック" pitchFamily="-68" charset="-128"/>
          <a:cs typeface="ＭＳ Ｐゴシック" pitchFamily="-6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8" charset="-128"/>
          <a:cs typeface="ＭＳ Ｐゴシック" pitchFamily="-6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jpeg"/><Relationship Id="rId7" Type="http://schemas.openxmlformats.org/officeDocument/2006/relationships/image" Target="../media/image41.png"/><Relationship Id="rId1" Type="http://schemas.openxmlformats.org/officeDocument/2006/relationships/slideLayout" Target="../slideLayouts/slideLayout18.xml"/><Relationship Id="rId2" Type="http://schemas.openxmlformats.org/officeDocument/2006/relationships/hyperlink" Target="http://www.sdlatlas.com/media/uploads/highres/M232.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www.sdlatlas.com/media/uploads/highres/M261P%201.jpg" TargetMode="External"/><Relationship Id="rId4" Type="http://schemas.openxmlformats.org/officeDocument/2006/relationships/image" Target="../media/image43.jpeg"/><Relationship Id="rId5" Type="http://schemas.openxmlformats.org/officeDocument/2006/relationships/hyperlink" Target="http://www.sdlatlas.com/media/uploads/highres/m259b-newweb.jpg" TargetMode="External"/><Relationship Id="rId6" Type="http://schemas.openxmlformats.org/officeDocument/2006/relationships/image" Target="../media/image44.jpeg"/><Relationship Id="rId7" Type="http://schemas.openxmlformats.org/officeDocument/2006/relationships/hyperlink" Target="http://www.sdlatlas.com/media/uploads/highres/M261.jpg" TargetMode="External"/><Relationship Id="rId8" Type="http://schemas.openxmlformats.org/officeDocument/2006/relationships/image" Target="../media/image45.jpeg"/><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8.xml"/><Relationship Id="rId2"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6" Type="http://schemas.openxmlformats.org/officeDocument/2006/relationships/image" Target="../media/image54.jpg"/><Relationship Id="rId7" Type="http://schemas.openxmlformats.org/officeDocument/2006/relationships/image" Target="../media/image55.JPG"/><Relationship Id="rId1" Type="http://schemas.openxmlformats.org/officeDocument/2006/relationships/slideLayout" Target="../slideLayouts/slideLayout26.xml"/><Relationship Id="rId2"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hyperlink" Target="http://www.google.com/url?sa=i&amp;rct=j&amp;q=&amp;esrc=s&amp;source=images&amp;cd=&amp;cad=rja&amp;uact=8&amp;docid=RaLZSURMHgLHpM&amp;tbnid=m_U0vLXSUopJEM:&amp;ved=0CAUQjRw&amp;url=http://www.tricon-env.com/clandestine_responsepak.htm&amp;ei=ZTLuU7rIM82ZyASLyYKwCw&amp;bvm=bv.73231344,d.aWw&amp;psig=AFQjCNEDHVjCQsls8UQ8SX4TsBilvu9sGw&amp;ust=1408205794159144" TargetMode="External"/><Relationship Id="rId5" Type="http://schemas.openxmlformats.org/officeDocument/2006/relationships/image" Target="../media/image57.png"/><Relationship Id="rId1" Type="http://schemas.openxmlformats.org/officeDocument/2006/relationships/slideLayout" Target="../slideLayouts/slideLayout18.xml"/><Relationship Id="rId2"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9.png"/><Relationship Id="rId13" Type="http://schemas.openxmlformats.org/officeDocument/2006/relationships/image" Target="../media/image11.jpeg"/><Relationship Id="rId1" Type="http://schemas.openxmlformats.org/officeDocument/2006/relationships/vmlDrawing" Target="../drawings/vmlDrawing1.vml"/><Relationship Id="rId2" Type="http://schemas.openxmlformats.org/officeDocument/2006/relationships/slideLayout" Target="../slideLayouts/slideLayout14.xml"/><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6.png"/><Relationship Id="rId6" Type="http://schemas.openxmlformats.org/officeDocument/2006/relationships/image" Target="../media/image10.png"/><Relationship Id="rId7" Type="http://schemas.openxmlformats.org/officeDocument/2006/relationships/oleObject" Target="../embeddings/oleObject2.bin"/><Relationship Id="rId8" Type="http://schemas.openxmlformats.org/officeDocument/2006/relationships/image" Target="../media/image7.png"/><Relationship Id="rId9" Type="http://schemas.openxmlformats.org/officeDocument/2006/relationships/oleObject" Target="../embeddings/oleObject3.bin"/><Relationship Id="rId10"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www.ollen.r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0.png"/><Relationship Id="rId5" Type="http://schemas.openxmlformats.org/officeDocument/2006/relationships/oleObject" Target="../embeddings/oleObject5.bin"/><Relationship Id="rId6" Type="http://schemas.openxmlformats.org/officeDocument/2006/relationships/image" Target="../media/image8.png"/><Relationship Id="rId7" Type="http://schemas.openxmlformats.org/officeDocument/2006/relationships/oleObject" Target="../embeddings/oleObject6.bin"/><Relationship Id="rId8" Type="http://schemas.openxmlformats.org/officeDocument/2006/relationships/image" Target="../media/image9.png"/><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7.png"/><Relationship Id="rId5" Type="http://schemas.openxmlformats.org/officeDocument/2006/relationships/image" Target="../media/image11.jpeg"/><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Mr.R.Lattie.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 Type="http://schemas.openxmlformats.org/officeDocument/2006/relationships/slideLayout" Target="../slideLayouts/slideLayout18.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png"/><Relationship Id="rId7" Type="http://schemas.openxmlformats.org/officeDocument/2006/relationships/image" Target="../media/image29.jpeg"/><Relationship Id="rId1" Type="http://schemas.openxmlformats.org/officeDocument/2006/relationships/slideLayout" Target="../slideLayouts/slideLayout18.xml"/><Relationship Id="rId2"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package" Target="../embeddings/Microsoft_Word_Document1.docx"/><Relationship Id="rId5"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5079" y="1956829"/>
            <a:ext cx="6853452" cy="2554545"/>
          </a:xfrm>
          <a:prstGeom prst="rect">
            <a:avLst/>
          </a:prstGeom>
          <a:noFill/>
        </p:spPr>
        <p:txBody>
          <a:bodyPr wrap="square" rtlCol="0">
            <a:spAutoFit/>
          </a:bodyPr>
          <a:lstStyle/>
          <a:p>
            <a:r>
              <a:rPr lang="ru-RU" altLang="zh-CN" sz="3200" b="1" i="1" dirty="0">
                <a:solidFill>
                  <a:schemeClr val="bg1"/>
                </a:solidFill>
                <a:effectLst>
                  <a:outerShdw blurRad="38100" dist="38100" dir="2700000" algn="tl">
                    <a:srgbClr val="000000">
                      <a:alpha val="43137"/>
                    </a:srgbClr>
                  </a:outerShdw>
                </a:effectLst>
              </a:rPr>
              <a:t>Обеспечить уверенность в стандартной основе тестирования через экспертизы </a:t>
            </a:r>
            <a:r>
              <a:rPr lang="ru-RU" altLang="zh-CN" sz="3200" b="1" i="1" dirty="0" smtClean="0">
                <a:solidFill>
                  <a:schemeClr val="bg1"/>
                </a:solidFill>
                <a:effectLst>
                  <a:outerShdw blurRad="38100" dist="38100" dir="2700000" algn="tl">
                    <a:srgbClr val="000000">
                      <a:alpha val="43137"/>
                    </a:srgbClr>
                  </a:outerShdw>
                </a:effectLst>
              </a:rPr>
              <a:t>и</a:t>
            </a:r>
            <a:r>
              <a:rPr lang="en-US" altLang="zh-CN" sz="3200" b="1" i="1" dirty="0" smtClean="0">
                <a:solidFill>
                  <a:schemeClr val="bg1"/>
                </a:solidFill>
                <a:effectLst>
                  <a:outerShdw blurRad="38100" dist="38100" dir="2700000" algn="tl">
                    <a:srgbClr val="000000">
                      <a:alpha val="43137"/>
                    </a:srgbClr>
                  </a:outerShdw>
                </a:effectLst>
              </a:rPr>
              <a:t> </a:t>
            </a:r>
            <a:r>
              <a:rPr lang="ru-RU" altLang="zh-CN" sz="3200" b="1" i="1" dirty="0" smtClean="0">
                <a:solidFill>
                  <a:schemeClr val="bg1"/>
                </a:solidFill>
                <a:effectLst>
                  <a:outerShdw blurRad="38100" dist="38100" dir="2700000" algn="tl">
                    <a:srgbClr val="000000">
                      <a:alpha val="43137"/>
                    </a:srgbClr>
                  </a:outerShdw>
                </a:effectLst>
              </a:rPr>
              <a:t>глобальное партнерство</a:t>
            </a:r>
            <a:endParaRPr lang="zh-CN" altLang="zh-CN" sz="3200" b="1" i="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10</a:t>
            </a:fld>
            <a:endParaRPr lang="en-US" altLang="zh-CN" dirty="0"/>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509" y="1597925"/>
            <a:ext cx="2467544" cy="194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441809"/>
            <a:ext cx="1735059" cy="1901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http://www.sdlatlas.com/media/uploads/highres/M278-1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903" y="1597925"/>
            <a:ext cx="1876697" cy="205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731" y="3971498"/>
            <a:ext cx="2122322" cy="1498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08" y="4290265"/>
            <a:ext cx="22637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http://www.sdlatlas.com/media/uploads/highres/M227G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6178" y="4024151"/>
            <a:ext cx="2456449" cy="1891467"/>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p:cNvSpPr>
            <a:spLocks noGrp="1"/>
          </p:cNvSpPr>
          <p:nvPr>
            <p:ph type="title"/>
          </p:nvPr>
        </p:nvSpPr>
        <p:spPr>
          <a:xfrm>
            <a:off x="2871231" y="298809"/>
            <a:ext cx="5893924" cy="1143000"/>
          </a:xfrm>
        </p:spPr>
        <p:txBody>
          <a:bodyPr/>
          <a:lstStyle/>
          <a:p>
            <a:r>
              <a:rPr lang="ru-RU" sz="2400" dirty="0">
                <a:solidFill>
                  <a:srgbClr val="A20000"/>
                </a:solidFill>
              </a:rPr>
              <a:t>Предлагаемое оборудование включает </a:t>
            </a:r>
            <a:r>
              <a:rPr lang="en-US" sz="2400" dirty="0" smtClean="0">
                <a:solidFill>
                  <a:srgbClr val="A20000"/>
                </a:solidFill>
              </a:rPr>
              <a:t/>
            </a:r>
            <a:br>
              <a:rPr lang="en-US" sz="2400" dirty="0" smtClean="0">
                <a:solidFill>
                  <a:srgbClr val="A20000"/>
                </a:solidFill>
              </a:rPr>
            </a:br>
            <a:r>
              <a:rPr lang="ru-RU" sz="3200" dirty="0" smtClean="0">
                <a:solidFill>
                  <a:srgbClr val="0070C0"/>
                </a:solidFill>
              </a:rPr>
              <a:t>Истирание и </a:t>
            </a:r>
            <a:r>
              <a:rPr lang="ru-RU" sz="3200" dirty="0" err="1" smtClean="0">
                <a:solidFill>
                  <a:srgbClr val="0070C0"/>
                </a:solidFill>
              </a:rPr>
              <a:t>пиллинг</a:t>
            </a:r>
            <a:endParaRPr lang="en-US" sz="3200" dirty="0">
              <a:solidFill>
                <a:srgbClr val="0070C0"/>
              </a:solidFill>
            </a:endParaRPr>
          </a:p>
        </p:txBody>
      </p:sp>
    </p:spTree>
    <p:extLst>
      <p:ext uri="{BB962C8B-B14F-4D97-AF65-F5344CB8AC3E}">
        <p14:creationId xmlns:p14="http://schemas.microsoft.com/office/powerpoint/2010/main" val="41575184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http://www.sdlatlas.com/media/uploads/midres/M23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4729376"/>
            <a:ext cx="1676969" cy="187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M23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3110" y="2132829"/>
            <a:ext cx="1653897" cy="344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3385" y="1433512"/>
            <a:ext cx="2879725" cy="2423319"/>
          </a:xfrm>
          <a:prstGeom prst="rect">
            <a:avLst/>
          </a:prstGeom>
          <a:noFill/>
          <a:ln>
            <a:noFill/>
          </a:ln>
          <a:effectLst>
            <a:outerShdw sx="999" sy="999"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4" name="Picture 2" descr="http://www.sdlatlas.com/media/uploads/highres/Rain-Tester1we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 y="1433512"/>
            <a:ext cx="1409263" cy="27057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9869" y="3597123"/>
            <a:ext cx="2852382" cy="206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sp>
        <p:nvSpPr>
          <p:cNvPr id="19" name="Title 2"/>
          <p:cNvSpPr>
            <a:spLocks noGrp="1"/>
          </p:cNvSpPr>
          <p:nvPr>
            <p:ph type="title"/>
          </p:nvPr>
        </p:nvSpPr>
        <p:spPr>
          <a:xfrm>
            <a:off x="3250076" y="311015"/>
            <a:ext cx="5893924" cy="1143000"/>
          </a:xfrm>
        </p:spPr>
        <p:txBody>
          <a:bodyPr/>
          <a:lstStyle/>
          <a:p>
            <a:r>
              <a:rPr lang="ru-RU" sz="2400" dirty="0">
                <a:solidFill>
                  <a:srgbClr val="A20000"/>
                </a:solidFill>
              </a:rPr>
              <a:t>Предлагаемое оборудование включает </a:t>
            </a:r>
            <a:r>
              <a:rPr lang="ru-RU" sz="2400" dirty="0" smtClean="0">
                <a:solidFill>
                  <a:srgbClr val="0070C0"/>
                </a:solidFill>
              </a:rPr>
              <a:t>Управление влагой</a:t>
            </a:r>
            <a:r>
              <a:rPr lang="en-US" sz="2400" dirty="0" smtClean="0">
                <a:solidFill>
                  <a:srgbClr val="0070C0"/>
                </a:solidFill>
              </a:rPr>
              <a:t>/</a:t>
            </a:r>
            <a:r>
              <a:rPr lang="ru-RU" sz="2400" dirty="0" err="1" smtClean="0">
                <a:solidFill>
                  <a:srgbClr val="0070C0"/>
                </a:solidFill>
              </a:rPr>
              <a:t>Водоотталкивание</a:t>
            </a:r>
            <a:endParaRPr lang="en-US" sz="2400" dirty="0">
              <a:solidFill>
                <a:srgbClr val="0070C0"/>
              </a:solidFill>
            </a:endParaRPr>
          </a:p>
        </p:txBody>
      </p:sp>
    </p:spTree>
    <p:extLst>
      <p:ext uri="{BB962C8B-B14F-4D97-AF65-F5344CB8AC3E}">
        <p14:creationId xmlns:p14="http://schemas.microsoft.com/office/powerpoint/2010/main" val="35628238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8088" y="1441809"/>
            <a:ext cx="6704892" cy="594237"/>
          </a:xfrm>
        </p:spPr>
        <p:txBody>
          <a:bodyPr/>
          <a:lstStyle/>
          <a:p>
            <a:r>
              <a:rPr lang="en-US" sz="2400" dirty="0"/>
              <a:t>M290MMT Moisture Management Tester</a:t>
            </a:r>
          </a:p>
          <a:p>
            <a:endParaRPr lang="en-US" dirty="0"/>
          </a:p>
        </p:txBody>
      </p:sp>
      <p:sp>
        <p:nvSpPr>
          <p:cNvPr id="3" name="Title 2"/>
          <p:cNvSpPr>
            <a:spLocks noGrp="1"/>
          </p:cNvSpPr>
          <p:nvPr>
            <p:ph type="title"/>
          </p:nvPr>
        </p:nvSpPr>
        <p:spPr/>
        <p:txBody>
          <a:bodyPr/>
          <a:lstStyle/>
          <a:p>
            <a:r>
              <a:rPr lang="ru-RU" sz="2400" dirty="0">
                <a:solidFill>
                  <a:srgbClr val="A20000"/>
                </a:solidFill>
              </a:rPr>
              <a:t>Предлагаемое оборудование включает </a:t>
            </a:r>
            <a:r>
              <a:rPr lang="ru-RU" sz="2400" dirty="0">
                <a:solidFill>
                  <a:srgbClr val="0070C0"/>
                </a:solidFill>
              </a:rPr>
              <a:t>Управление влагой</a:t>
            </a:r>
            <a:r>
              <a:rPr lang="en-US" sz="2400" dirty="0">
                <a:solidFill>
                  <a:srgbClr val="0070C0"/>
                </a:solidFill>
              </a:rPr>
              <a:t>/</a:t>
            </a:r>
            <a:r>
              <a:rPr lang="ru-RU" sz="2400" dirty="0" err="1" smtClean="0">
                <a:solidFill>
                  <a:srgbClr val="0070C0"/>
                </a:solidFill>
              </a:rPr>
              <a:t>Водоотталкивание</a:t>
            </a:r>
            <a:r>
              <a:rPr lang="ru-RU" dirty="0" smtClean="0">
                <a:solidFill>
                  <a:srgbClr val="0070C0"/>
                </a:solidFill>
              </a:rPr>
              <a:t/>
            </a:r>
            <a:br>
              <a:rPr lang="ru-RU" dirty="0" smtClean="0">
                <a:solidFill>
                  <a:srgbClr val="0070C0"/>
                </a:solidFill>
              </a:rPr>
            </a:br>
            <a:endParaRPr lang="en-US" dirty="0"/>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12</a:t>
            </a:fld>
            <a:endParaRPr lang="en-US" altLang="zh-CN" dirty="0"/>
          </a:p>
        </p:txBody>
      </p:sp>
      <p:sp>
        <p:nvSpPr>
          <p:cNvPr id="5" name="Rectangle 4"/>
          <p:cNvSpPr/>
          <p:nvPr/>
        </p:nvSpPr>
        <p:spPr>
          <a:xfrm>
            <a:off x="368301" y="2036045"/>
            <a:ext cx="7596414" cy="3077766"/>
          </a:xfrm>
          <a:prstGeom prst="rect">
            <a:avLst/>
          </a:prstGeom>
        </p:spPr>
        <p:txBody>
          <a:bodyPr wrap="square">
            <a:spAutoFit/>
          </a:bodyPr>
          <a:lstStyle/>
          <a:p>
            <a:r>
              <a:rPr lang="ru-RU" sz="2000" dirty="0"/>
              <a:t>Свойства ткани переносить влагу в </a:t>
            </a:r>
            <a:r>
              <a:rPr lang="ru-RU" sz="2000" dirty="0" err="1"/>
              <a:t>мультиобъемы</a:t>
            </a:r>
            <a:r>
              <a:rPr lang="ru-RU" sz="2000" dirty="0"/>
              <a:t>, называемые свойствами управления влажностью, влияют на восприятие человеком </a:t>
            </a:r>
            <a:r>
              <a:rPr lang="ru-RU" sz="2000" dirty="0" smtClean="0"/>
              <a:t>влажности, то есть на ощущение комфорта.</a:t>
            </a:r>
          </a:p>
          <a:p>
            <a:endParaRPr lang="ru-RU" sz="2000" dirty="0" smtClean="0"/>
          </a:p>
          <a:p>
            <a:endParaRPr lang="ru-RU" sz="2000" dirty="0" smtClean="0"/>
          </a:p>
          <a:p>
            <a:endParaRPr lang="ru-RU" sz="2000" dirty="0" smtClean="0"/>
          </a:p>
          <a:p>
            <a:endParaRPr lang="ru-RU" dirty="0" smtClean="0"/>
          </a:p>
          <a:p>
            <a:endParaRPr lang="ru-RU" dirty="0"/>
          </a:p>
          <a:p>
            <a:endParaRPr lang="en-US" dirty="0"/>
          </a:p>
        </p:txBody>
      </p:sp>
      <p:sp>
        <p:nvSpPr>
          <p:cNvPr id="6" name="Rectangle 5"/>
          <p:cNvSpPr/>
          <p:nvPr/>
        </p:nvSpPr>
        <p:spPr>
          <a:xfrm>
            <a:off x="526143" y="3283858"/>
            <a:ext cx="7438571" cy="2585323"/>
          </a:xfrm>
          <a:prstGeom prst="rect">
            <a:avLst/>
          </a:prstGeom>
        </p:spPr>
        <p:txBody>
          <a:bodyPr wrap="square">
            <a:spAutoFit/>
          </a:bodyPr>
          <a:lstStyle/>
          <a:p>
            <a:r>
              <a:rPr lang="ru-RU" dirty="0" smtClean="0"/>
              <a:t>Прибор разработан </a:t>
            </a:r>
            <a:r>
              <a:rPr lang="ru-RU" dirty="0"/>
              <a:t>для измерения динамических свойств переноса жидкости на трикотаже и тканях в три стадии:</a:t>
            </a:r>
          </a:p>
          <a:p>
            <a:r>
              <a:rPr lang="ru-RU" dirty="0"/>
              <a:t>1. Скорость абсорбции - время поглощения влаги внутренней и внешней поверхностями ткани.</a:t>
            </a:r>
          </a:p>
          <a:p>
            <a:r>
              <a:rPr lang="ru-RU" dirty="0"/>
              <a:t>2. Односторонняя способность к транспортировке - односторонний перенос из внутренней поверхности ткани к внешней.</a:t>
            </a:r>
          </a:p>
          <a:p>
            <a:r>
              <a:rPr lang="ru-RU" dirty="0"/>
              <a:t>3. Скорость распространения жидкости или сушки - скорость распределения жидкости на внутренней и внешней поверхностях ткани.</a:t>
            </a:r>
            <a:endParaRPr lang="en-US" dirty="0"/>
          </a:p>
        </p:txBody>
      </p:sp>
    </p:spTree>
    <p:extLst>
      <p:ext uri="{BB962C8B-B14F-4D97-AF65-F5344CB8AC3E}">
        <p14:creationId xmlns:p14="http://schemas.microsoft.com/office/powerpoint/2010/main" val="211918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M021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3813" y="1512628"/>
            <a:ext cx="1946156" cy="252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sdlatlas.com/media/uploads/midres/M261P%2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543124" y="1728988"/>
            <a:ext cx="2727420" cy="2094389"/>
          </a:xfrm>
          <a:prstGeom prst="rect">
            <a:avLst/>
          </a:prstGeom>
        </p:spPr>
      </p:pic>
      <p:pic>
        <p:nvPicPr>
          <p:cNvPr id="10" name="Picture 2" descr="http://www.sdlatlas.com/media/uploads/midres/m259b-newweb.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681" y="3330126"/>
            <a:ext cx="29146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descr="http://www.sdlatlas.com/media/uploads/midres/M26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3124" y="4039738"/>
            <a:ext cx="2590800" cy="185737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2"/>
          <p:cNvSpPr>
            <a:spLocks noGrp="1"/>
          </p:cNvSpPr>
          <p:nvPr>
            <p:ph type="title"/>
          </p:nvPr>
        </p:nvSpPr>
        <p:spPr>
          <a:xfrm>
            <a:off x="3283857" y="298809"/>
            <a:ext cx="5481298" cy="1143000"/>
          </a:xfrm>
        </p:spPr>
        <p:txBody>
          <a:bodyPr/>
          <a:lstStyle/>
          <a:p>
            <a:r>
              <a:rPr lang="ru-RU" sz="2400" dirty="0">
                <a:solidFill>
                  <a:srgbClr val="A20000"/>
                </a:solidFill>
              </a:rPr>
              <a:t>Предлагаемое оборудование включает </a:t>
            </a:r>
            <a:r>
              <a:rPr lang="ru-RU" sz="3200" dirty="0" smtClean="0">
                <a:solidFill>
                  <a:srgbClr val="0070C0"/>
                </a:solidFill>
              </a:rPr>
              <a:t>Проницаемость</a:t>
            </a:r>
            <a:endParaRPr lang="en-US" sz="3200" dirty="0">
              <a:solidFill>
                <a:srgbClr val="0070C0"/>
              </a:solidFill>
            </a:endParaRPr>
          </a:p>
        </p:txBody>
      </p:sp>
    </p:spTree>
    <p:extLst>
      <p:ext uri="{BB962C8B-B14F-4D97-AF65-F5344CB8AC3E}">
        <p14:creationId xmlns:p14="http://schemas.microsoft.com/office/powerpoint/2010/main" val="15155209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2800" dirty="0" smtClean="0"/>
              <a:t>M259B Sweating Guarded Hotplate</a:t>
            </a:r>
            <a:endParaRPr lang="en-US" sz="2800" dirty="0"/>
          </a:p>
        </p:txBody>
      </p:sp>
      <p:sp>
        <p:nvSpPr>
          <p:cNvPr id="3" name="Title 2"/>
          <p:cNvSpPr>
            <a:spLocks noGrp="1"/>
          </p:cNvSpPr>
          <p:nvPr>
            <p:ph type="title"/>
          </p:nvPr>
        </p:nvSpPr>
        <p:spPr>
          <a:xfrm>
            <a:off x="2871231" y="314520"/>
            <a:ext cx="5893924" cy="1143000"/>
          </a:xfrm>
        </p:spPr>
        <p:txBody>
          <a:bodyPr/>
          <a:lstStyle/>
          <a:p>
            <a:r>
              <a:rPr lang="ru-RU" sz="2400" dirty="0">
                <a:solidFill>
                  <a:srgbClr val="A20000"/>
                </a:solidFill>
              </a:rPr>
              <a:t>Предлагаемое оборудование включает </a:t>
            </a:r>
            <a:r>
              <a:rPr lang="ru-RU" sz="2800" dirty="0">
                <a:solidFill>
                  <a:srgbClr val="0070C0"/>
                </a:solidFill>
              </a:rPr>
              <a:t>Проницаемость</a:t>
            </a:r>
            <a:endParaRPr lang="en-US" dirty="0"/>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14</a:t>
            </a:fld>
            <a:endParaRPr lang="en-US" altLang="zh-CN" dirty="0"/>
          </a:p>
        </p:txBody>
      </p:sp>
      <p:sp>
        <p:nvSpPr>
          <p:cNvPr id="6" name="TextBox 5"/>
          <p:cNvSpPr txBox="1"/>
          <p:nvPr/>
        </p:nvSpPr>
        <p:spPr>
          <a:xfrm>
            <a:off x="368300" y="2470666"/>
            <a:ext cx="8104413" cy="3323987"/>
          </a:xfrm>
          <a:prstGeom prst="rect">
            <a:avLst/>
          </a:prstGeom>
          <a:noFill/>
        </p:spPr>
        <p:txBody>
          <a:bodyPr wrap="square" rtlCol="0">
            <a:spAutoFit/>
          </a:bodyPr>
          <a:lstStyle/>
          <a:p>
            <a:r>
              <a:rPr lang="ru-RU" sz="2000" dirty="0" smtClean="0"/>
              <a:t>Прибор имитирует процессы тепломассопереноса, происходящие </a:t>
            </a:r>
          </a:p>
          <a:p>
            <a:r>
              <a:rPr lang="ru-RU" sz="2000" dirty="0" smtClean="0"/>
              <a:t>вблизи </a:t>
            </a:r>
            <a:r>
              <a:rPr lang="ru-RU" sz="2000" dirty="0"/>
              <a:t>человеческой кожи </a:t>
            </a:r>
            <a:r>
              <a:rPr lang="ru-RU" sz="2000" dirty="0" smtClean="0"/>
              <a:t>и измеряет тепловое сопротивление </a:t>
            </a:r>
            <a:r>
              <a:rPr lang="ru-RU" sz="2000" dirty="0"/>
              <a:t>и сопротивления </a:t>
            </a:r>
            <a:r>
              <a:rPr lang="ru-RU" sz="2000" dirty="0" smtClean="0"/>
              <a:t>к водяному пару </a:t>
            </a:r>
            <a:r>
              <a:rPr lang="ru-RU" sz="2000" dirty="0"/>
              <a:t>в стационарных условиях </a:t>
            </a:r>
            <a:r>
              <a:rPr lang="ru-RU" sz="2000" dirty="0" smtClean="0"/>
              <a:t>для целого </a:t>
            </a:r>
            <a:r>
              <a:rPr lang="ru-RU" sz="2000" dirty="0"/>
              <a:t>ряда продуктов, включая ткани, </a:t>
            </a:r>
            <a:r>
              <a:rPr lang="ru-RU" sz="2000" dirty="0" smtClean="0"/>
              <a:t>пленки, покрытия, </a:t>
            </a:r>
            <a:r>
              <a:rPr lang="ru-RU" sz="2000" dirty="0"/>
              <a:t>пены и кожи </a:t>
            </a:r>
            <a:r>
              <a:rPr lang="ru-RU" sz="2000" dirty="0" smtClean="0"/>
              <a:t>и, в </a:t>
            </a:r>
            <a:r>
              <a:rPr lang="ru-RU" sz="2000" dirty="0"/>
              <a:t>том </a:t>
            </a:r>
            <a:r>
              <a:rPr lang="ru-RU" sz="2000" dirty="0" smtClean="0"/>
              <a:t>числе, многослойные пакеты материалов. </a:t>
            </a:r>
          </a:p>
          <a:p>
            <a:endParaRPr lang="ru-RU" sz="2000" dirty="0"/>
          </a:p>
          <a:p>
            <a:r>
              <a:rPr lang="ru-RU" dirty="0" smtClean="0"/>
              <a:t>ПРИНЦИП ДЕЙСТВИЯ</a:t>
            </a:r>
            <a:endParaRPr lang="ru-RU" dirty="0"/>
          </a:p>
          <a:p>
            <a:r>
              <a:rPr lang="ru-RU" dirty="0"/>
              <a:t>Образец для тестирования помещают </a:t>
            </a:r>
            <a:r>
              <a:rPr lang="ru-RU" dirty="0" smtClean="0"/>
              <a:t>на нагретую пористую пластину, имитирующую кожу человека,  в кондиционированных условиях и определяют канальные потоки поперек </a:t>
            </a:r>
            <a:r>
              <a:rPr lang="ru-RU" dirty="0"/>
              <a:t>и параллельно его верхней поверхности.</a:t>
            </a:r>
            <a:endParaRPr lang="en-US" dirty="0"/>
          </a:p>
        </p:txBody>
      </p:sp>
    </p:spTree>
    <p:extLst>
      <p:ext uri="{BB962C8B-B14F-4D97-AF65-F5344CB8AC3E}">
        <p14:creationId xmlns:p14="http://schemas.microsoft.com/office/powerpoint/2010/main" val="179908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8044" y="1457520"/>
            <a:ext cx="4107505" cy="594237"/>
          </a:xfrm>
        </p:spPr>
        <p:txBody>
          <a:bodyPr/>
          <a:lstStyle/>
          <a:p>
            <a:r>
              <a:rPr lang="ru-RU" altLang="zh-CN" dirty="0" smtClean="0">
                <a:solidFill>
                  <a:srgbClr val="0070C0"/>
                </a:solidFill>
              </a:rPr>
              <a:t>Как определить комфорт одежды?</a:t>
            </a:r>
            <a:endParaRPr lang="zh-CN" altLang="en-US" dirty="0">
              <a:solidFill>
                <a:srgbClr val="0070C0"/>
              </a:solidFill>
            </a:endParaRPr>
          </a:p>
        </p:txBody>
      </p:sp>
      <p:sp>
        <p:nvSpPr>
          <p:cNvPr id="3" name="Title 2"/>
          <p:cNvSpPr>
            <a:spLocks noGrp="1"/>
          </p:cNvSpPr>
          <p:nvPr>
            <p:ph type="title"/>
          </p:nvPr>
        </p:nvSpPr>
        <p:spPr>
          <a:xfrm>
            <a:off x="3592286" y="298809"/>
            <a:ext cx="5551712" cy="1143000"/>
          </a:xfrm>
        </p:spPr>
        <p:txBody>
          <a:bodyPr/>
          <a:lstStyle/>
          <a:p>
            <a:pPr algn="l"/>
            <a:r>
              <a:rPr lang="ru-RU" altLang="zh-CN" sz="2800" dirty="0" smtClean="0">
                <a:solidFill>
                  <a:srgbClr val="A20000"/>
                </a:solidFill>
              </a:rPr>
              <a:t>          Разработка </a:t>
            </a:r>
            <a:r>
              <a:rPr lang="ru-RU" altLang="zh-CN" sz="2800" dirty="0">
                <a:solidFill>
                  <a:srgbClr val="A20000"/>
                </a:solidFill>
              </a:rPr>
              <a:t>инновационных </a:t>
            </a:r>
            <a:r>
              <a:rPr lang="ru-RU" altLang="zh-CN" sz="2800" dirty="0" smtClean="0">
                <a:solidFill>
                  <a:srgbClr val="A20000"/>
                </a:solidFill>
              </a:rPr>
              <a:t>             решений</a:t>
            </a:r>
            <a:r>
              <a:rPr lang="en-US" altLang="zh-CN" sz="2800" dirty="0" smtClean="0">
                <a:solidFill>
                  <a:srgbClr val="A20000"/>
                </a:solidFill>
              </a:rPr>
              <a:t>- </a:t>
            </a:r>
            <a:r>
              <a:rPr lang="ru-RU" altLang="zh-CN" sz="2800" i="1" dirty="0" smtClean="0">
                <a:solidFill>
                  <a:srgbClr val="A20000"/>
                </a:solidFill>
              </a:rPr>
              <a:t>Работа с партнерами</a:t>
            </a:r>
            <a:endParaRPr lang="zh-CN" altLang="en-US" sz="2800" i="1" dirty="0">
              <a:solidFill>
                <a:srgbClr val="A20000"/>
              </a:solidFill>
            </a:endParaRPr>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15</a:t>
            </a:fld>
            <a:endParaRPr lang="en-US" altLang="zh-CN" dirty="0"/>
          </a:p>
        </p:txBody>
      </p:sp>
      <p:sp>
        <p:nvSpPr>
          <p:cNvPr id="6" name="Rectangle 6"/>
          <p:cNvSpPr>
            <a:spLocks noChangeArrowheads="1"/>
          </p:cNvSpPr>
          <p:nvPr/>
        </p:nvSpPr>
        <p:spPr bwMode="auto">
          <a:xfrm>
            <a:off x="368300" y="5915114"/>
            <a:ext cx="2930659" cy="493712"/>
          </a:xfrm>
          <a:prstGeom prst="rect">
            <a:avLst/>
          </a:prstGeom>
          <a:noFill/>
          <a:ln w="9525">
            <a:noFill/>
            <a:miter lim="800000"/>
            <a:headEnd/>
            <a:tailEnd/>
          </a:ln>
        </p:spPr>
        <p:txBody>
          <a:bodyPr lIns="92075" tIns="46038" rIns="92075" bIns="46038" anchor="ctr"/>
          <a:lstStyle/>
          <a:p>
            <a:pPr algn="ctr"/>
            <a:r>
              <a:rPr kumimoji="0" lang="en-US" altLang="zh-TW" b="1" dirty="0" smtClean="0">
                <a:solidFill>
                  <a:srgbClr val="A50021"/>
                </a:solidFill>
                <a:latin typeface="Arial" pitchFamily="34" charset="0"/>
              </a:rPr>
              <a:t>Fabric Touch Tester, FTT</a:t>
            </a:r>
            <a:endParaRPr kumimoji="0" lang="zh-TW" altLang="zh-TW" b="1" dirty="0">
              <a:solidFill>
                <a:srgbClr val="A50021"/>
              </a:solidFill>
              <a:latin typeface="Arial" pitchFamily="34" charset="0"/>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212" y="2161485"/>
            <a:ext cx="2828044" cy="34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36"/>
          <p:cNvSpPr>
            <a:spLocks noChangeArrowheads="1"/>
          </p:cNvSpPr>
          <p:nvPr/>
        </p:nvSpPr>
        <p:spPr bwMode="auto">
          <a:xfrm>
            <a:off x="4421172" y="5422671"/>
            <a:ext cx="2391162"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zh-CN" sz="1600" b="1" i="0" u="none" strike="noStrike" cap="none" normalizeH="0" baseline="0" dirty="0" smtClean="0">
                <a:ln>
                  <a:noFill/>
                </a:ln>
                <a:solidFill>
                  <a:srgbClr val="0070C0"/>
                </a:solidFill>
                <a:effectLst/>
                <a:latin typeface="Calibri" pitchFamily="34" charset="0"/>
                <a:ea typeface="宋体" pitchFamily="2" charset="-122"/>
                <a:cs typeface="宋体" pitchFamily="2" charset="-122"/>
              </a:rPr>
              <a:t>Subjective Hand Feel</a:t>
            </a:r>
            <a:r>
              <a:rPr kumimoji="0" lang="en-US" altLang="zh-CN" sz="1600" b="1" i="0" u="none" strike="noStrike" cap="none" normalizeH="0" baseline="0" dirty="0" smtClean="0">
                <a:ln>
                  <a:noFill/>
                </a:ln>
                <a:solidFill>
                  <a:srgbClr val="0070C0"/>
                </a:solidFill>
                <a:effectLst/>
                <a:latin typeface="Calibri" pitchFamily="34" charset="0"/>
                <a:ea typeface="宋体" pitchFamily="2" charset="-122"/>
                <a:cs typeface="宋体" pitchFamily="2" charset="-122"/>
              </a:rPr>
              <a:t>  </a:t>
            </a:r>
            <a:r>
              <a:rPr lang="en-US" altLang="zh-CN" sz="1600" b="1" dirty="0" smtClean="0">
                <a:solidFill>
                  <a:srgbClr val="0070C0"/>
                </a:solidFill>
                <a:latin typeface="Calibri" pitchFamily="34" charset="0"/>
                <a:ea typeface="宋体" pitchFamily="2" charset="-122"/>
                <a:cs typeface="宋体" pitchFamily="2" charset="-122"/>
              </a:rPr>
              <a:t>&gt;&gt; Objective </a:t>
            </a:r>
            <a:r>
              <a:rPr lang="en-US" altLang="zh-CN" sz="1600" b="1" dirty="0">
                <a:solidFill>
                  <a:srgbClr val="0070C0"/>
                </a:solidFill>
                <a:latin typeface="Calibri" pitchFamily="34" charset="0"/>
                <a:ea typeface="宋体" pitchFamily="2" charset="-122"/>
                <a:cs typeface="宋体" pitchFamily="2" charset="-122"/>
              </a:rPr>
              <a:t>M</a:t>
            </a:r>
            <a:r>
              <a:rPr lang="en-US" altLang="zh-CN" sz="1600" b="1" dirty="0" smtClean="0">
                <a:solidFill>
                  <a:srgbClr val="0070C0"/>
                </a:solidFill>
                <a:latin typeface="Calibri" pitchFamily="34" charset="0"/>
                <a:ea typeface="宋体" pitchFamily="2" charset="-122"/>
                <a:cs typeface="宋体" pitchFamily="2" charset="-122"/>
              </a:rPr>
              <a:t>easurements</a:t>
            </a:r>
            <a:endParaRPr kumimoji="0" lang="zh-CN" altLang="zh-CN" sz="1800" b="1" i="0" u="none" strike="noStrike" cap="none" normalizeH="0" baseline="0" dirty="0" smtClean="0">
              <a:ln>
                <a:noFill/>
              </a:ln>
              <a:solidFill>
                <a:srgbClr val="0070C0"/>
              </a:solidFill>
              <a:effectLst/>
              <a:latin typeface="Arial" pitchFamily="34" charset="0"/>
              <a:ea typeface="宋体" pitchFamily="2" charset="-122"/>
              <a:cs typeface="宋体" pitchFamily="2" charset="-122"/>
            </a:endParaRPr>
          </a:p>
        </p:txBody>
      </p:sp>
      <p:pic>
        <p:nvPicPr>
          <p:cNvPr id="19" name="Picture 37"/>
          <p:cNvPicPr>
            <a:picLocks noChangeAspect="1" noChangeArrowheads="1"/>
          </p:cNvPicPr>
          <p:nvPr/>
        </p:nvPicPr>
        <p:blipFill>
          <a:blip r:embed="rId3" cstate="print"/>
          <a:srcRect/>
          <a:stretch>
            <a:fillRect/>
          </a:stretch>
        </p:blipFill>
        <p:spPr bwMode="auto">
          <a:xfrm>
            <a:off x="4576720" y="1457520"/>
            <a:ext cx="1676968" cy="1258748"/>
          </a:xfrm>
          <a:prstGeom prst="rect">
            <a:avLst/>
          </a:prstGeom>
          <a:noFill/>
          <a:ln w="9525">
            <a:noFill/>
            <a:miter lim="800000"/>
            <a:headEnd/>
            <a:tailEnd/>
          </a:ln>
        </p:spPr>
      </p:pic>
      <p:pic>
        <p:nvPicPr>
          <p:cNvPr id="20" name="Picture 38"/>
          <p:cNvPicPr>
            <a:picLocks noChangeAspect="1" noChangeArrowheads="1"/>
          </p:cNvPicPr>
          <p:nvPr/>
        </p:nvPicPr>
        <p:blipFill>
          <a:blip r:embed="rId4" cstate="print"/>
          <a:srcRect/>
          <a:stretch>
            <a:fillRect/>
          </a:stretch>
        </p:blipFill>
        <p:spPr bwMode="auto">
          <a:xfrm>
            <a:off x="4555549" y="2790859"/>
            <a:ext cx="1676968" cy="1260313"/>
          </a:xfrm>
          <a:prstGeom prst="rect">
            <a:avLst/>
          </a:prstGeom>
          <a:noFill/>
          <a:ln w="9525">
            <a:noFill/>
            <a:miter lim="800000"/>
            <a:headEnd/>
            <a:tailEnd/>
          </a:ln>
        </p:spPr>
      </p:pic>
      <p:pic>
        <p:nvPicPr>
          <p:cNvPr id="22" name="Picture 39"/>
          <p:cNvPicPr>
            <a:picLocks noChangeAspect="1" noChangeArrowheads="1"/>
          </p:cNvPicPr>
          <p:nvPr/>
        </p:nvPicPr>
        <p:blipFill>
          <a:blip r:embed="rId5" cstate="print"/>
          <a:srcRect/>
          <a:stretch>
            <a:fillRect/>
          </a:stretch>
        </p:blipFill>
        <p:spPr bwMode="auto">
          <a:xfrm>
            <a:off x="4576720" y="4164597"/>
            <a:ext cx="1676968" cy="1258074"/>
          </a:xfrm>
          <a:prstGeom prst="rect">
            <a:avLst/>
          </a:prstGeom>
          <a:noFill/>
          <a:ln w="9525">
            <a:noFill/>
            <a:miter lim="800000"/>
            <a:headEnd/>
            <a:tailEnd/>
          </a:ln>
        </p:spPr>
      </p:pic>
    </p:spTree>
    <p:extLst>
      <p:ext uri="{BB962C8B-B14F-4D97-AF65-F5344CB8AC3E}">
        <p14:creationId xmlns:p14="http://schemas.microsoft.com/office/powerpoint/2010/main" val="28343675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altLang="zh-TW" sz="2800" dirty="0">
                <a:solidFill>
                  <a:srgbClr val="A50021"/>
                </a:solidFill>
                <a:latin typeface="Arial" pitchFamily="34" charset="0"/>
              </a:rPr>
              <a:t>Fabric Touch Tester, FTT</a:t>
            </a:r>
            <a:endParaRPr lang="zh-TW" altLang="zh-TW" sz="2800" dirty="0">
              <a:solidFill>
                <a:srgbClr val="A50021"/>
              </a:solidFill>
              <a:latin typeface="Arial" pitchFamily="34" charset="0"/>
            </a:endParaRPr>
          </a:p>
          <a:p>
            <a:endParaRPr lang="en-US" dirty="0"/>
          </a:p>
        </p:txBody>
      </p:sp>
      <p:sp>
        <p:nvSpPr>
          <p:cNvPr id="3" name="Title 2"/>
          <p:cNvSpPr>
            <a:spLocks noGrp="1"/>
          </p:cNvSpPr>
          <p:nvPr>
            <p:ph type="title"/>
          </p:nvPr>
        </p:nvSpPr>
        <p:spPr>
          <a:xfrm>
            <a:off x="3120571" y="298809"/>
            <a:ext cx="5644584" cy="1143000"/>
          </a:xfrm>
        </p:spPr>
        <p:txBody>
          <a:bodyPr/>
          <a:lstStyle/>
          <a:p>
            <a:r>
              <a:rPr lang="ru-RU" altLang="zh-CN" sz="2800" dirty="0" smtClean="0">
                <a:solidFill>
                  <a:srgbClr val="A20000"/>
                </a:solidFill>
              </a:rPr>
              <a:t>Разработка инновационных              решений</a:t>
            </a:r>
            <a:r>
              <a:rPr lang="en-US" altLang="zh-CN" sz="2800" dirty="0" smtClean="0">
                <a:solidFill>
                  <a:srgbClr val="A20000"/>
                </a:solidFill>
              </a:rPr>
              <a:t>- </a:t>
            </a:r>
            <a:r>
              <a:rPr lang="ru-RU" altLang="zh-CN" sz="2800" i="1" dirty="0" smtClean="0">
                <a:solidFill>
                  <a:srgbClr val="A20000"/>
                </a:solidFill>
              </a:rPr>
              <a:t>Работа </a:t>
            </a:r>
            <a:r>
              <a:rPr lang="ru-RU" altLang="zh-CN" sz="2800" i="1" dirty="0">
                <a:solidFill>
                  <a:srgbClr val="A20000"/>
                </a:solidFill>
              </a:rPr>
              <a:t>с </a:t>
            </a:r>
            <a:r>
              <a:rPr lang="ru-RU" altLang="zh-CN" sz="2800" i="1" dirty="0" smtClean="0">
                <a:solidFill>
                  <a:srgbClr val="A20000"/>
                </a:solidFill>
              </a:rPr>
              <a:t>партнерами</a:t>
            </a:r>
            <a:endParaRPr lang="en-US" sz="2800" dirty="0"/>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16</a:t>
            </a:fld>
            <a:endParaRPr lang="en-US" altLang="zh-CN" dirty="0"/>
          </a:p>
        </p:txBody>
      </p:sp>
      <p:sp>
        <p:nvSpPr>
          <p:cNvPr id="5" name="TextBox 4"/>
          <p:cNvSpPr txBox="1"/>
          <p:nvPr/>
        </p:nvSpPr>
        <p:spPr>
          <a:xfrm>
            <a:off x="798287" y="2213429"/>
            <a:ext cx="7347856" cy="4154983"/>
          </a:xfrm>
          <a:prstGeom prst="rect">
            <a:avLst/>
          </a:prstGeom>
          <a:noFill/>
        </p:spPr>
        <p:txBody>
          <a:bodyPr wrap="square" rtlCol="0">
            <a:spAutoFit/>
          </a:bodyPr>
          <a:lstStyle/>
          <a:p>
            <a:r>
              <a:rPr lang="ru-RU" sz="2400" dirty="0"/>
              <a:t>FTT является инновационным инструментом, способным измерять пять параметров, связанных с ощущениями, в течение простого трехминутного теста. Эти пять параметров: тепловой поток, температура, давление, трение, и смещение. В одном тесте, FTT измеряет </a:t>
            </a:r>
            <a:r>
              <a:rPr lang="ru-RU" sz="2400" u="sng" dirty="0"/>
              <a:t>толщину ткани, сжатие, изгиб, сдвиг, поверхностное трение и </a:t>
            </a:r>
            <a:r>
              <a:rPr lang="ru-RU" sz="2400" u="sng" dirty="0" smtClean="0"/>
              <a:t>шероховатость </a:t>
            </a:r>
            <a:r>
              <a:rPr lang="ru-RU" sz="2400" u="sng" dirty="0"/>
              <a:t>и тепловые свойства. </a:t>
            </a:r>
            <a:r>
              <a:rPr lang="ru-RU" sz="2400" dirty="0"/>
              <a:t>Программное обеспечение получает все эти результаты и преобразует их в объективные данные и </a:t>
            </a:r>
            <a:r>
              <a:rPr lang="ru-RU" sz="2400" dirty="0" smtClean="0"/>
              <a:t>графики. </a:t>
            </a:r>
            <a:endParaRPr lang="en-US" sz="2400" dirty="0"/>
          </a:p>
        </p:txBody>
      </p:sp>
    </p:spTree>
    <p:extLst>
      <p:ext uri="{BB962C8B-B14F-4D97-AF65-F5344CB8AC3E}">
        <p14:creationId xmlns:p14="http://schemas.microsoft.com/office/powerpoint/2010/main" val="704489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01999" y="-36285"/>
            <a:ext cx="5502477" cy="1246909"/>
          </a:xfrm>
        </p:spPr>
        <p:txBody>
          <a:bodyPr/>
          <a:lstStyle/>
          <a:p>
            <a:pPr algn="r"/>
            <a:r>
              <a:rPr lang="ru-RU" sz="2400" b="1" dirty="0">
                <a:solidFill>
                  <a:srgbClr val="A20000"/>
                </a:solidFill>
              </a:rPr>
              <a:t>Предлагаемое оборудование включает </a:t>
            </a:r>
            <a:r>
              <a:rPr lang="ru-RU" sz="2800" dirty="0" smtClean="0">
                <a:solidFill>
                  <a:srgbClr val="0070C0"/>
                </a:solidFill>
              </a:rPr>
              <a:t>Огнестойкость</a:t>
            </a:r>
            <a:endParaRPr lang="ru-RU" sz="20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18" y="1570290"/>
            <a:ext cx="1587425" cy="245521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74" y="4112665"/>
            <a:ext cx="2004284" cy="2451908"/>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1197" y="4025508"/>
            <a:ext cx="1821404" cy="2780677"/>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046" y="3553373"/>
            <a:ext cx="1753526" cy="3331699"/>
          </a:xfrm>
          <a:prstGeom prst="rect">
            <a:avLst/>
          </a:prstGeom>
        </p:spPr>
      </p:pic>
      <p:pic>
        <p:nvPicPr>
          <p:cNvPr id="8" name="Рисунок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141" y="1341810"/>
            <a:ext cx="2876335" cy="2540761"/>
          </a:xfrm>
          <a:prstGeom prst="rect">
            <a:avLst/>
          </a:prstGeom>
        </p:spPr>
      </p:pic>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999" y="1015985"/>
            <a:ext cx="1495513" cy="2537388"/>
          </a:xfrm>
          <a:prstGeom prst="rect">
            <a:avLst/>
          </a:prstGeom>
        </p:spPr>
      </p:pic>
    </p:spTree>
    <p:extLst>
      <p:ext uri="{BB962C8B-B14F-4D97-AF65-F5344CB8AC3E}">
        <p14:creationId xmlns:p14="http://schemas.microsoft.com/office/powerpoint/2010/main" val="922028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ru-RU" altLang="zh-CN" dirty="0" smtClean="0">
                <a:solidFill>
                  <a:srgbClr val="0070C0"/>
                </a:solidFill>
              </a:rPr>
              <a:t>Измерение возможности возгорания</a:t>
            </a:r>
            <a:endParaRPr lang="zh-CN" altLang="en-US" dirty="0">
              <a:solidFill>
                <a:srgbClr val="0070C0"/>
              </a:solidFill>
            </a:endParaRPr>
          </a:p>
        </p:txBody>
      </p:sp>
      <p:sp>
        <p:nvSpPr>
          <p:cNvPr id="3" name="Title 2"/>
          <p:cNvSpPr>
            <a:spLocks noGrp="1"/>
          </p:cNvSpPr>
          <p:nvPr>
            <p:ph type="title"/>
          </p:nvPr>
        </p:nvSpPr>
        <p:spPr>
          <a:xfrm>
            <a:off x="3247571" y="298809"/>
            <a:ext cx="5715000" cy="1143000"/>
          </a:xfrm>
        </p:spPr>
        <p:txBody>
          <a:bodyPr/>
          <a:lstStyle/>
          <a:p>
            <a:r>
              <a:rPr lang="ru-RU" altLang="zh-CN" sz="2800" dirty="0">
                <a:solidFill>
                  <a:srgbClr val="A20000"/>
                </a:solidFill>
              </a:rPr>
              <a:t>Разработка инновационных              решений</a:t>
            </a:r>
            <a:r>
              <a:rPr lang="en-US" altLang="zh-CN" sz="2800" dirty="0">
                <a:solidFill>
                  <a:srgbClr val="A20000"/>
                </a:solidFill>
              </a:rPr>
              <a:t>- </a:t>
            </a:r>
            <a:r>
              <a:rPr lang="ru-RU" altLang="zh-CN" sz="2800" i="1" dirty="0">
                <a:solidFill>
                  <a:srgbClr val="A20000"/>
                </a:solidFill>
              </a:rPr>
              <a:t>Работа с партнерами</a:t>
            </a:r>
            <a:endParaRPr lang="zh-CN" altLang="en-US" sz="2800" i="1" dirty="0">
              <a:solidFill>
                <a:srgbClr val="A20000"/>
              </a:solidFill>
            </a:endParaRPr>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18</a:t>
            </a:fld>
            <a:endParaRPr lang="en-US" altLang="zh-CN" dirty="0"/>
          </a:p>
        </p:txBody>
      </p:sp>
      <p:sp>
        <p:nvSpPr>
          <p:cNvPr id="6" name="Rectangle 6"/>
          <p:cNvSpPr>
            <a:spLocks noChangeArrowheads="1"/>
          </p:cNvSpPr>
          <p:nvPr/>
        </p:nvSpPr>
        <p:spPr bwMode="auto">
          <a:xfrm>
            <a:off x="448044" y="5421402"/>
            <a:ext cx="2930659" cy="493712"/>
          </a:xfrm>
          <a:prstGeom prst="rect">
            <a:avLst/>
          </a:prstGeom>
          <a:noFill/>
          <a:ln w="9525">
            <a:noFill/>
            <a:miter lim="800000"/>
            <a:headEnd/>
            <a:tailEnd/>
          </a:ln>
        </p:spPr>
        <p:txBody>
          <a:bodyPr lIns="92075" tIns="46038" rIns="92075" bIns="46038" anchor="ctr"/>
          <a:lstStyle/>
          <a:p>
            <a:pPr algn="ctr"/>
            <a:r>
              <a:rPr lang="en-US" altLang="zh-TW" b="1" dirty="0" err="1" smtClean="0">
                <a:solidFill>
                  <a:srgbClr val="A50021"/>
                </a:solidFill>
                <a:latin typeface="Arial" pitchFamily="34" charset="0"/>
              </a:rPr>
              <a:t>ThermaRate</a:t>
            </a:r>
            <a:endParaRPr kumimoji="0" lang="zh-TW" altLang="zh-TW" b="1" dirty="0">
              <a:solidFill>
                <a:srgbClr val="A50021"/>
              </a:solidFill>
              <a:latin typeface="Arial" pitchFamily="34" charset="0"/>
            </a:endParaRPr>
          </a:p>
        </p:txBody>
      </p:sp>
      <p:pic>
        <p:nvPicPr>
          <p:cNvPr id="15362" name="Picture 2" descr="http://www.sdlatlas.com/media/uploads/highres/M233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92" y="2197290"/>
            <a:ext cx="4593363" cy="30431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igh-Res Stock Photography: Firefigh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937" y="1893627"/>
            <a:ext cx="249713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descr="data:image/jpeg;base64,/9j/4AAQSkZJRgABAQAAAQABAAD/2wCEAAkGBxMTEhQUEhQUFhUWGBcWGBgYFRgYGBkXFxcWGBQcFRcYHCggGBwlHRQXITEhJSkrLi4uFx8zODMsNygtLiwBCgoKDg0OGxAQGywlICQsLCwsLCwsLCwsLCwsLCwsLCwsLCwsLCwsLCwsLCwsLCwsLCwsLCwsLCwsLCwsLCwsLP/AABEIANkAygMBIgACEQEDEQH/xAAbAAACAwEBAQAAAAAAAAAAAAAFBgMEBwIBAP/EAD4QAAIABAQEBAQEBQMCBwAAAAECAAMEEQUSITEGQVFhEyJxgTKRobEUI0LBBzNSctFigvA14RUWQ4OSsvH/xAAaAQADAQEBAQAAAAAAAAAAAAADBAUCAQYA/8QALBEAAgIBBAEDAwMFAQAAAAAAAQIAAxEEEiExQRMiUQVhgSNxsTIzQsHwFP/aAAwDAQACEQMRAD8ATOKJJWsq7c6ioPzmuRFfB6NpjqmtufpDljGBmZVVBFjedNNr9XY/vHnD2EPmLZSLGwhO/WVqpEqVac5BaFcG4ZlyWuq+Yka35RYZCJzFSCSctuwg3LlESif1WP0hWoGKzbZSwALd9d4gGw2ZaPVHOYxYpiQkurMDk5nvaMa4yrGmz5rMR5jf25RqHGU0mSrDUEHTuIx/FMzanfUHp2iv9KwE3RC8EgQU73jgmO2WLNHhzORoYpl4ELJMKpWY59kUi5P7dTBXFUlhlWUjDy5s7cx1tygwuDyZS3mE20tLB7alupgxNMqdJuBZwmRL8hyBMKWnByZQoBxiIMzDXVpfPxQCve+kbVw7hokSZaBbHKSfUjWMlrgWmy0ByFBYa6ZhrGp8C4lMnynSfYuhy3Bv5TsT6RO+oB3rBBnzLtJxG3DkCoNQLHmYs1dmJvpaFvE8NdhJVCTlbzG+lidcw9IYqaeuUIbNvr6QvVSDXtz3EnUg7pWK2jwtExKk2W9t7GPZqCEbdKyZmg0qOwjlDFeoQk2GgjyYjAWHSECpjIQES1zjsiB9FUlmKkWIggsZYEGZddpxOXeFvGdG157QykiFTiuYOUG0+d0a0gy0HTK4y3zAXFre0WKLE0s7WsSIjMxWlhvYxxKwvMpC7Nex6N0MP4XHMpFUxzAtfV3N4rfih3jqpoWTMGGxijDigER5AMcTZKyllh36s7H3LG8Ua7EZcgZV1IIBA784L1rKJjXH6m16amFiuwBi5eS+jG5vrcc7GEC+XO4zzFOCPdGKkqUdbqQdNoqVBRDdSoPUkC3+YBTpTyZqlWuvwkG2oP8AiPcSwEzEyFtNTruPQx97cjnibFIBznuCOKsVWYrSpDBjLytodDrrYwa4R4eQ0bmbJz+PrrYZQNtTGf0eHvKqWUqQvmFt9OVjzjQlxCo/BqksAMpy66XXkYtaeyuj2+Ji6regAgCv4JkS73mAa6BRew9esAMQr5FOMsm5O1zvBGuaY5sxJ6j03gFOwgzFYgEuLWFtxzg41QLfEMNHtTOYP/F5mJJJglgmIZnKEdx3tvASooJiGzKw+3zgxQyBITO4JbYACOPg8wiOSuBwJU4t1qRlIJYDQcidAI0jgPBjJyuDZQLMP6mPxEntGcYfhM+Y/jBCVVgduhB+0aPjdY+W8k2umkvZrnc25iFtSxYCtPzAbSSSepLjeLgTSyOL2toTYW2vFzCGmOdXLggMSCBa99hzGkZk0yap87FQN+pO+l+UGMHrp84uVcgAZb3sDbWwPKH6dKa03YgGdW9qzZcOfQ8x66CPahADcbGM/PFhkSFlA+I9tdfsecXaTFJ4VXUAhrEKzWbTcAc4XesXnBg2pK5JjNUJ02iuUveJKGtScuZLg7Mp3U94lddogarSmpsGdV5WSnUPm5kWiWolm1xHjS/vHsqYSSDCPcKSTzAuKYgyKSouRvChPrDOJv7Q+YgqgEkb7wk4jRhZ7ZdAbEfKHdNtx1KujK46kGHTbXRva8W6Key5mTa9yI9w6gWbNCvsb/OCOIUAkajbbWDMy5xDvYu7b5i5i+JeKSNjAmx6QTxCkzHMg1HKKP4WZ0MNIVURtCAs1PiAukzMlzdyLf7ojwysWzgkAIxA15cvvFyjmsxm5xqJ00C/9IdgpHtFSvwdXD5bAt069Yn2gb2U/wDczzKMu0KZJWS5IKu5ANxYxTxCQ84TFDZbiynsd4uvTlpWSYNgBf05iK6zclgoLAmxI1tbrAgdvU0D94g8NzfBrMk9iwUlFudAeusabLytobdu8KVLwsJ01p064858vIw3ilAUKBYDbtD1r7ipExYRwIBqKd2meQKtvKb2vblpFDGMLmSFE+SudlIYr99oYqPCirTCSGzm46gd4u1c4SEuVOUC5sL/AEjSOTzNeuRwDMxwmXOq5rvMZZat+gDp0B594MTFN/BuAAL+GqAtbqSecX8Wq2dFmSJa3Li1xa47wE4sRpWWbmtUHmp0HbvGvUNjdxquUaviUyj+HpEZmvqWGtz16Qv19LVTWMxzmYclYEj2EW6RJ00mwOou7nmed4HT5LSm0JL8iDFjT11V/vFrTY444E5/8YOkuoXxFGnR19D26GPasNJKNKmEy2BZb6HTcN3iaY6TtJ1hM2EwDfoH6+sDsSJEkI26zNO4sNR2h17MjESVdpz5hTC2znVjcgGC0uW62Zi3lIF7nnsYFcNIMy36gXh1qKEmTNRl1zKPaxN4mXvtcbZVq/t+6TcN4wBMbObOul+TjlmHXvDzImLMQMhBB+h5iMUo6l5U8NvlNrH9XrGs4BMXwwUvY+Yi2x6QW+tLque5NsUq+R1L+TkY+ItrF5ZQdCw0IgbMaPK6ik1GaRt3EGY4uaWcu4gNiNPdQ3OwvDEy2bsYGYjTmzERyt8cSjS4GBOOHpAGa4G4IMEcUpVmL5jaw0iOkUZAebD6iBWKYmVsLXF7ExrBd+J3BezIgSmmZZ2U6gafOD/4eVAP8Kc3iDWxsffaL2Ru8MvzHXOfMeqhbO/9zfK5itOJ5RZryS7W5M3uLmKbQG9csf3M88p4ErTJ4zb6jlyiGkpQxMxcwvoRfSBuNoFcEkhRvrYdol4expWZpJv1U9et46teRmNlCE3LC1ZXLKlMzEED7xm54xmgsATYm41hh4nnS2my6UNZXJaYRqRppaEyvwt5MyyWbUhb21HIkdIraXTqVy/cEpK8zV+FsT/ESVmEW5H2grPUHfY8usC+GpZSmlgqFNtQNrwTU3ETLn2kqJlh7swZUUOVcqbXv/8AkL1fS+LMRbLdevO0Nk5dIVMVlBVzoTnINrxjSbnsjtL8HM5q0SSHZkNgOS8+1oRcTmWLPa6toD0PfoYaMIxlwHLEOG0s26Hr3ipiGEoZMwhwc2vob7xcX9J/fOgblMTqemeYSqfEQT8ukUBIebNVFBZtgO/SCc2TOp2V7HQ3DcoorOPjZ08rXv6G9/lD3qcZESNZzgiM2H0ngyHufOSBbmOvvGkYJXCZTnxLB5a3J6gagn2jPi6vNBU5rat/cw80OEuV+Q8xQbGWwb/aD+0TLmzjPccsrG0SGrxWmLswly2UKGLW/VzAg7wRiviK7lcqFiF5aAbxk83FkB8y5kAtlva57wZ4W4uZp8uXMyrLY5QBoACLARs1MnuEFYqldgmwzly2CbEan11/eKbpFKixQMHlIbsnl9+UEZZBABibq1FpyImF2dyApFDEFsCQIKTEIirWy7j01ibgqcGMVvyJRpUJla6XB+sLVfhk3wyB5ob2WwFoqz3C3tBa7Cp4jdVpU5EUsIqWXyuL3Fj+0MaEWGoimtCGmZl2OvvzgwKZOkEssVjmHtsUmGKtvO3XMfuYhAvFirUZm/uP3McFBpaDW8MfzIS9CDMUwgT1ynTW94qSqBFbw5a25s3O3rB577QC4yqTKpXZTlc6Keeu8DRi7BFjSuVGDEKbNliuEwtdMxXXdbaebtBNcKV6t3mMDLADLrZW6a8h2gXwbQGp8eU9rEXBNrq+9xDPgdCtikwfBo3Q2+G3rFZrAh2+cYhV9w5jLS1KrJLXGU7X0HtF0t5RbmIAVOHz5xImKFlWsgX6QTpZzCTaauUqCNTuBziZdXBMq+J3Na/l5naFXHCy6G4J0Hv0hgkHxLOh1GloHYxi2SZkZFJWxuevSN/T1ZbMgTROBtMVqjD3VPEtdT5SQLEE7XilSTWMmcu5l697Hf2hulcSSZn5by8ofytb4bdfWFpqCbImzD4bMpBUkC4ZG5+oiuz5B3jmaqds8dQBQYwUBWYoeU268x/aYo01FnabMlKxlobnqOm0c1SAE9OQi9whiJkzbHVXIVh1vptBXAVcrNKSTzK1HVsjiw0Yi8O3GFe0ukQBiMzWsNLqBcgxDXcLAzV8MjKz5teQ3P2gPx1iHizESWCUljKCAdTzIhVWW11Im3JMUZzljrv9IJYTTW/NY2VTp3PaOqWklg/mk3too39+kXqKmae4AFpSajppuTDdj5H2n1dWDkx14NxQeK7sLBhdQdye8PsmYJi6Wv8Av3jJHqRIdEvd2Nz/AKV5DteHjhyoLeIzAy0so1OhPMiJz1EjdiC1aqTkRmqTYAXisTFmdLuAR7ekVXFojapW3xZDxiRutxb/AJeA02Q4ma6qQYKhTrFGorCGAGtuXaMJkdRyrIPEsUcgKsSXitIqhmtyO0XLRhwZ84IPMIVCku/9x+5j5NrRNN1Zv7m+5iLaGbGO8/mJKOBPiwvYkX+8Zh/EbGfEmCWnwy/qYZOMsWKpZbXHPmIyLEK0sxJ37xU+mUA+9hCWLtUNHDh3iDwwfAkl6iYddPIoGnlA+saHh2HZQWc5nazN0vbYRkHCGPGlnZ8uYMMp6+0bPS1BeWGIyki9udjHNepDzO47ZZmThboBAeXXpOJV1sBoLneOOIZxVDkIGnOEpa/zKW0dSLi+nYwAVs4zD01ArkzQ8NpZcoNkv1MZ7xvd5zTJPSzA7N1IPKHSuqiJDrL/AJiy81ut+kZhidXMYCcmhbyzFO2Ydoe0ibTMquckyLD8Wt5Zvwgj1Ugw/YNjUqY2RJgYEXt94yxKdy2Y3vuR09YP0WDsbOjFTvcQfWBG5JhKaWIOZPxjRBakhVsCLjne+8efw+oEefNLWOQXAPXrDlIopc+SizjmdfLfY9vvAA0y4dWBjfwJq5S3Qnr7wolxZCg7nWOJb4jqGkSndbFm8ierbn5RnhrajbNYen/LQ6/xApy4leE2ZADseff6Qp4fTHOPFDMh0OXQ37XhrSBFryRzMtuPRnuD0uaaC+u5bv6wabGcquETbp+rpEGJqKaUAhJadrc7hB8I9THOD4VOnjLcLm81zplRfiYwVmVju8QikouIGq6lnOZkObrzg5wxjLqwSa95baEHcekUK3KswqjFgumY8zzsOkXsIw4Bg98zsTlFtAANSYJYQE+0Gq5PM1nCZ15SgsCR5d/cfSOp9QQcpRrdbaQtYbXCRLlo2rzGLgnYW6+toOYNUvMmOZh108vIG36YhaikH8wbV7ST4l56ZrXELGI5pbm4NuR7GHMKYimUoIIaxHO8AFOzmdp1OwxOwiWXY5thqIYRM9YoVmWnJW2h1B/aOFxRbQCxWJ4Ecb9TkRpnN5m/uP3MV55IHtEMnEkmTJirusx1PqGIP2i1VIPX/nODPVlmJ8GTACuMzKf4gVfw62LD4efvCBNO0afxm1O09UdMzWOt+UZpWSCswrb0HblbrF3RMBWFh7lJAM7o5oDKTqAwJ+cbth1ak2WrSyCCLgcxyjBKIDxADtfWDuF4rNpZ10N8p25FTtHNbR6o47EGiZXE1bGKa4J5kZbHvzjO8Vo5hqCLEeUqf9uotGi8P4pLq5WYCzD4l6dIUuJUZqg3zBVsSQNgYR0jbGKtDJkgrPcF4gExpWfytl8J+V/6TEc+QJc4pM0V9NRp2N4qSsCWY5MknKfneHlsFWbTKZ3xqnxHfSDXEBsLCK3p/wBUUMQwUKt1IVtj3HaI5WImWmRBd9lAEeYmJiWSaSV0ytuQOV+0MmFYKFTxB/MIBUkbD0hZ32rluY0bAq8ynRywE8OZcO36hybcX6QSlYeKyRMkTlyMuin7N1jivJEstKUFwfN123tEX/i3hWaYSvioNbcxpr0gdbHO6L2LvHETKqimSHanqCVF7rMsSD0uemkcUEoyntMmDw78iCW05dIfpqrVy1WbYo17NzBG1jzBhMxDh2ZInZpSGdLGvYGHq71bIPE+T7zysqZa1IdwrBrZFOwUc4MT7CRPmXAZyqKRsB2HKFvE8QzNmmySraADKbADpByhmyZktVdzb4iB1jjkgAw2wEQfQcNrds78t+UG8Bw4K3iNfwpYsvUk7m0GZa0zy8gItpfXePcQr5UpTe2QDQXhezU2P7ZnHgCQTsGFWQ7MZVrBe45wcw3D/C3Yse/QbQnNjTTZeZj4cjNZbfEbEbQ+UoBloVN1sLHntzgVm/HPiLXggYz3OKiuK68hy6+kQYfjUueSoazf0nSPsRpGcHJuBCRMzU9SkxwUvpfkYxWSwPM7XSjr945Y0Q4yEbHeBYw9YMBlcXvcHnHHgCFfUIMKj7BiK9TVPJm1LKP/AFZtj0/MaCE3jOUJS52PiDRrD694n4kpkly6luZdz7s5P7xl9Wdj8/pFyihLgzH5gbbQ23jxHkUtLOmeMzgflkte1x6iEPGWE6qZpfnQAAW/pHKL/EkxRMAl2IZEbTuNj7wNWqFOuRbFz8R79B6Q3paAPdmDtc9QfMpmU3IsOkXhNVwA5s42bqO8UJrMxzMY8VINas7Scdxs4a4hmUoYAAqxF/8AMaXQzJE5SUZWzjzAnUfOMYpSbkQbpJhGqkqR0MS9RSpOfMbFPqDIj5QYG1POJQ5pTcuan9xFji6qmeB4chSzPobbgRY4dLmSDMJJPXpF5UN4kHVsrnzF2GGwfEAUmClxKepF5iC1gdDba/WD4EdZYjnBr9hAGvZzMkljB9Thqs5LX1FhbSPqnCUcIG1y6e0Wpk57MLi/K42hWqKqtsUAvc2Lgcu0M1kt0YRQxhhTT28NXUZL215xPTz8t85AUaX5HvCri3CdgDJJzHcE63O8eUGHVMhgZrflqD8TaX5ACGPTRhkNNhc8RinyfENrKVXXUDWK9fRUvh3mhJX+oaH2HOFpamYXzI9/9GoJ62MMVJhXiAPPHl3s97iO7CuMmEdNnmDcYoKaXJvKM0mwynXzMdrAQu0+G1szKDKLqTorf5jS5YlAZgCQBuRoLRco3NjpYHUHmbxtNTt4xANacRGocSlJNlrUyTK8PRRbyD/MPNFi0mYQkt1PPSIqqVJn50Kg2FgSOfMjpFTCOHKaUyzJd8y6fFcHreOPajQbkMPdDLje0I/Es4u4lzACt9+5jQPURnv8QKFkIcHyn6QKlQLITSEFsGF+HpBEkJmuVuPa+kWDKb+qEnh3iRpcwCYbqdCYfBWyTrnSBamt0c/eHdWB6gvi+VczQ7AXc+XtmNveM1xCXlLKNgbRq3F2FGcSUIUiYb32IBMAzwYztnZrX2UDU2inRqVrB58n+Yqu1lBMR5NAyqJrmxsbKb3tyMDDKANycxh843oShzsNMqr8hyhFqFAtb2irprN6bovaPcBK51iSWIiAiZLR88NV3LVF8f1g3hMou6oP1Nb5wJoZWx9oduAsMzTDMPwyzp6mJuqsCqTKAbYmY9U0jIqryAAixbSI2iRdo8sWycycWyczgqY4njaJS8dEbRtepzMHfhCQbmKc6nZWGVmsLXX06QSOhJJiSU91vsYKhOYTeRBOIyrAtY330Nj2hXxzGPETwd763vqD0MONbT+KNTYdooU2BS5alSoJJJva517wzTYi8mHrsVRz3FRatKZGMsZpmS9zr8oG/wDmiqqBlZ99lRfuYd67BaZQCwsQCNG5HfSFurrZdMuSkUBBqzkXa59eXeKlVlbLwMmdJNjZjDww7JLCzTc72PKC095t/KNCPaM5wrHmGYsSSeut/wDloM4bxqwFmAOu3aFrdNYWzNNV5WH509pcpwAcxbLmt13tBCmqAkuUbHUbem5ML+IVztkmq95TeYA8iPiBhuw4LNRXFiCNICUYeIG7CoCZdXzKCOkAuKcOM2WF13+kHmU6AaDaOamV19Y7YCPcInVYVbImayuB28ZRm/L3J5+kNg4epxp4Y+f/AHgoe0dwo+rtaNHUOZ7WSwXa/wDUfuYFYhiUuVve/SCNVUKJjKSAcx+5gVjlEkxRmIXfzQVyPVx9zBUION0z/iyrWYbliy3LanbtCXMcsS3yhj4nkrLAlocwuSW5Ewu26R6jRpisCfapgHws+C2Fo7BiItrEkpdV7xqydpGBCeF/CvqY13huk8OQuli3mP7Rl/DtH4kyWn+o39AdY2BDYADlpHnfqj/4xnUHCBZIN4kiqXMSSm5GI5EUkhEfU775vaPHawjyXa2kaQ4n3iSuB0itOS4y7EjS0R1leqqQdLjQ8rwtTMbZbLMuWJtcchyhitC3MPVSzTzF8aNNLyyzme9rnbrrHGDcTNOlFioFvX3tASsoJjTmbOpR1IbXa++nWLlBTCVIyLqFvfveKRprFePMb9IeROeJ5jTsrJNTJsbEg97iBQWQlsswzNLMDzHP1ipikjIT/SdYEBu3uIfpo9gwcTjME4EvzaErMIQ3Ui6+hEUs1jfoYM4VWocobplP7QNnUhExkPW4PIryIgqsejPivxDMnEbSst/ITex6jeGXhbiAqSJmiMLLb9NtjCRIpmZ8o0tDJTUAy+U3ba33hS7aAYRqwy4bqaPKqS1vPcabfvE0x7j1gXgFOUlDMPM2/wC0ElMRrXPWZJdAG4nKCJMscgR7mhYLOZitxVRzGnP4Z1GZiWNgAWOgPtAyonTZsjMH0UFXB3zDpBbjGrBnFP8AUSR1BJ3hYnzcoICiy6jXX36xZ27m5+T/ADKenBNamKOJOc1iTp1igX0i1idSWZr7k6wPbpHpEG2sASVb7rCZ3L3iddXQd4hTSLFPLu6W62haw8RlFwJoXBGEfFOOoW4X1O8ORPl9ogwOiEqnRLcrn1MXBJjyOpt9SwzVr5M5ptRrE6prHypaPjCxPMCxzPHsTHQX5R9HUdBmZRxKjDoRb0/7QBGRf55yswyqbbDa/rDVM3t2vCpjCS5s0nNfw7C3XmbQ1p8k4junY9QDiL+GGubm5tbp1ing2NWmqsz+W/lbsDsYu44yM2ZdQfmPUQqV+5sbiPUafToa+e5i+9w3EYeKKAoDzsdD1U7GFnE0VCqrfNbXpDXhlX+KpxLP86Vtf9cvp6iAeJYa2cuBcfUe0BrbYdreIYfqLkQbLlMfKNz94bcHofElhJxyuvwN+xMR4dRgKCV1tv0ixlC6sdOQGsAvu3cCNJVhZzV4e0tTe1+o6QV4VpczA3uB9YjaYCnmJGXYnn2g3wyNPKtl6+sIXOdnMza22uMINo9R48Kx8NIlHuScSWPrR5H0GCjExM54zmt+JmXGuZ7egY2hekuWVma918oHdtva14fuN8M8RmYci17b3zaWhTo0HhzHf4Rprve0W0cZ/P8AuV6rCaBj4iVUp52sb6xHl+cS1KgFj1iuGi6xwoAkYDLEmSga+kGeF5GepkqNfMCfaA0rWHT+G0sfiSTuFJHrE/VNtrYxtc44mpmOlMeILx9YDbePJjI5gCczox4Y+K2jwmMNOz60fKI+Bj4tpfpHFHMzA2NYv4bKqgXbTWFZpRlyyW+MsxPUDleGXGaRSPEJ/lnMPXlCRjOJanXe9/3j0H0qkWc/EaaxUr47grFKvfWAE2adxEtZPJOmoiCRPAPmGYcx/iPROdvUSUbu4RwGpcTltvD6pA8xsSfvCXQUaqwnIxy9DvfoYaKOazbWPO0RdY245EtaeoqnMs1K2Qsp0Y29IiwtA11Nj07RPOTS63CnU9iN7iKdLPs35Ki52PWEvEYHUJHDGawuMt7e3O8NuGS1WWAuw0v1gZg1E/xOMuYbb/ODTKF8oFhCNzEiTdRbu9sljy0egbR2FhXETM+QR1aPQI+tBBxORVnUlp0+ZMLC0xyBflmO4hQxaslZWCLoCdSdCTBXiuqnLUTBf9b+hBY2vCbjtcQolsABqdOpi9p6d12T8mUmBSjcfgQJVzAWNohMfFhfSPr9bRZbuTF6k8ow18IVYkzwzbZT9YUpbQTkP5QeY0hLULuGI/QARgzbsKrpU34WB02i66AG8YpRYq8shlYhl+sPvDnGQnMsuYLM2xG14i26QovEFfpsHKmNbGIo5q52UEnlEdJMzC8SiPMDtOMyzHE06H0jpgY67nYbxuuticQecGLWN1youVrgEXJPXW0ZljE3zHXfY8j6Q08fF0bKblW1B5EHUWMIc9zbqv2j2OioFVQx+Z87BuJXm3G0eSRmNjofSPjKNrjUduUfeGwsfrDDvmbRSsPYVMt+WSL7jpDDIe3r25GFmmq86qswAMmiuBbToesMWFVCsVzcjY9DEnUr5lqhvZzDkmnzoZgPaYCfr9Yt0UpZRlhVXM30XcmJ1pRJVm+JGsNNdD1ET4PSKSZh1fUWPIHaJbWQFlnfxCdDPzZux0PaJ5gvr8o8kysotHp0hFzJxIJyJLJOkTCIpcSXjinEwZ0DHscMY+06xwtifRe4kwsTHYi1w7E//IxmfHuH5ShtuCPlaNZrP5k3+5//ALGED+JXwSfVosaSxv8A0Y/eNByagp+BM3CkR2VMdHb3iab8C+pj0AMVxOZOxgjImgIwPO1oGStotfo94C4zG6uJIX01juhqSpuDa23YxWqI8lbH2jG0ETe45E1PAuJ5VQiy5xIfQdj3vDZSqo0S2neMQoPiX+4feNZ4a+N/aIWs06I2RB3INsPL3iti2KJKSzjyN8Vt7czEo394X+Ntv9sa+nKGtAMRIgXFkEsZZ35tJN1SYNShPTp6QmY3w/Mk2dfzJLarMXa3+r+k9ocm/wCif+6f2j3AP+jVP9x+0egDFZyZeQym40/5zglRlG0JyHvqsVH/AJcRjePrOY3SxEa5eGnLfIsxP6kN7e0TUNKAfI2h3DC0dcAfFN/sghM2aJdzkEiVKbCRmHsBWYTkmDyfSGhKUDUaQOwz4U9BBkbGJFgy8napzvxIWMRMkSvvHnKFWPMXE9QxKIgieNDqcM8aObR9MjmBt3PhP//Z">
            <a:hlinkClick r:id="rId4"/>
          </p:cNvPr>
          <p:cNvSpPr>
            <a:spLocks noChangeAspect="1" noChangeArrowheads="1"/>
          </p:cNvSpPr>
          <p:nvPr/>
        </p:nvSpPr>
        <p:spPr bwMode="auto">
          <a:xfrm>
            <a:off x="53975" y="-1241425"/>
            <a:ext cx="2409825"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data:image/jpeg;base64,/9j/4AAQSkZJRgABAQAAAQABAAD/2wCEAAkGBxMTEhQUEhQUFhUWGBcWGBgYFRgYGBkXFxcWGBQcFRcYHCggGBwlHRQXITEhJSkrLi4uFx8zODMsNygtLiwBCgoKDg0OGxAQGywlICQsLCwsLCwsLCwsLCwsLCwsLCwsLCwsLCwsLCwsLCwsLCwsLCwsLCwsLCwsLCwsLCwsLP/AABEIANkAygMBIgACEQEDEQH/xAAbAAACAwEBAQAAAAAAAAAAAAAFBgMEBwIBAP/EAD4QAAIABAQEBAQEBQMCBwAAAAECAAMEEQUSITEGQVFhEyJxgTKRobEUI0LBBzNSctFigvA14RUWQ4OSsvH/xAAaAQADAQEBAQAAAAAAAAAAAAADBAUCAQYA/8QALBEAAgIBBAEDAwMFAQAAAAAAAQIAAxEEEiExQRMiUQVhgSNxsTIzQsHwFP/aAAwDAQACEQMRAD8ATOKJJWsq7c6ioPzmuRFfB6NpjqmtufpDljGBmZVVBFjedNNr9XY/vHnD2EPmLZSLGwhO/WVqpEqVac5BaFcG4ZlyWuq+Yka35RYZCJzFSCSctuwg3LlESif1WP0hWoGKzbZSwALd9d4gGw2ZaPVHOYxYpiQkurMDk5nvaMa4yrGmz5rMR5jf25RqHGU0mSrDUEHTuIx/FMzanfUHp2iv9KwE3RC8EgQU73jgmO2WLNHhzORoYpl4ELJMKpWY59kUi5P7dTBXFUlhlWUjDy5s7cx1tygwuDyZS3mE20tLB7alupgxNMqdJuBZwmRL8hyBMKWnByZQoBxiIMzDXVpfPxQCve+kbVw7hokSZaBbHKSfUjWMlrgWmy0ByFBYa6ZhrGp8C4lMnynSfYuhy3Bv5TsT6RO+oB3rBBnzLtJxG3DkCoNQLHmYs1dmJvpaFvE8NdhJVCTlbzG+lidcw9IYqaeuUIbNvr6QvVSDXtz3EnUg7pWK2jwtExKk2W9t7GPZqCEbdKyZmg0qOwjlDFeoQk2GgjyYjAWHSECpjIQES1zjsiB9FUlmKkWIggsZYEGZddpxOXeFvGdG157QykiFTiuYOUG0+d0a0gy0HTK4y3zAXFre0WKLE0s7WsSIjMxWlhvYxxKwvMpC7Nex6N0MP4XHMpFUxzAtfV3N4rfih3jqpoWTMGGxijDigER5AMcTZKyllh36s7H3LG8Ua7EZcgZV1IIBA784L1rKJjXH6m16amFiuwBi5eS+jG5vrcc7GEC+XO4zzFOCPdGKkqUdbqQdNoqVBRDdSoPUkC3+YBTpTyZqlWuvwkG2oP8AiPcSwEzEyFtNTruPQx97cjnibFIBznuCOKsVWYrSpDBjLytodDrrYwa4R4eQ0bmbJz+PrrYZQNtTGf0eHvKqWUqQvmFt9OVjzjQlxCo/BqksAMpy66XXkYtaeyuj2+Ji6regAgCv4JkS73mAa6BRew9esAMQr5FOMsm5O1zvBGuaY5sxJ6j03gFOwgzFYgEuLWFtxzg41QLfEMNHtTOYP/F5mJJJglgmIZnKEdx3tvASooJiGzKw+3zgxQyBITO4JbYACOPg8wiOSuBwJU4t1qRlIJYDQcidAI0jgPBjJyuDZQLMP6mPxEntGcYfhM+Y/jBCVVgduhB+0aPjdY+W8k2umkvZrnc25iFtSxYCtPzAbSSSepLjeLgTSyOL2toTYW2vFzCGmOdXLggMSCBa99hzGkZk0yap87FQN+pO+l+UGMHrp84uVcgAZb3sDbWwPKH6dKa03YgGdW9qzZcOfQ8x66CPahADcbGM/PFhkSFlA+I9tdfsecXaTFJ4VXUAhrEKzWbTcAc4XesXnBg2pK5JjNUJ02iuUveJKGtScuZLg7Mp3U94lddogarSmpsGdV5WSnUPm5kWiWolm1xHjS/vHsqYSSDCPcKSTzAuKYgyKSouRvChPrDOJv7Q+YgqgEkb7wk4jRhZ7ZdAbEfKHdNtx1KujK46kGHTbXRva8W6Key5mTa9yI9w6gWbNCvsb/OCOIUAkajbbWDMy5xDvYu7b5i5i+JeKSNjAmx6QTxCkzHMg1HKKP4WZ0MNIVURtCAs1PiAukzMlzdyLf7ojwysWzgkAIxA15cvvFyjmsxm5xqJ00C/9IdgpHtFSvwdXD5bAt069Yn2gb2U/wDczzKMu0KZJWS5IKu5ANxYxTxCQ84TFDZbiynsd4uvTlpWSYNgBf05iK6zclgoLAmxI1tbrAgdvU0D94g8NzfBrMk9iwUlFudAeusabLytobdu8KVLwsJ01p064858vIw3ilAUKBYDbtD1r7ipExYRwIBqKd2meQKtvKb2vblpFDGMLmSFE+SudlIYr99oYqPCirTCSGzm46gd4u1c4SEuVOUC5sL/AEjSOTzNeuRwDMxwmXOq5rvMZZat+gDp0B594MTFN/BuAAL+GqAtbqSecX8Wq2dFmSJa3Li1xa47wE4sRpWWbmtUHmp0HbvGvUNjdxquUaviUyj+HpEZmvqWGtz16Qv19LVTWMxzmYclYEj2EW6RJ00mwOou7nmed4HT5LSm0JL8iDFjT11V/vFrTY444E5/8YOkuoXxFGnR19D26GPasNJKNKmEy2BZb6HTcN3iaY6TtJ1hM2EwDfoH6+sDsSJEkI26zNO4sNR2h17MjESVdpz5hTC2znVjcgGC0uW62Zi3lIF7nnsYFcNIMy36gXh1qKEmTNRl1zKPaxN4mXvtcbZVq/t+6TcN4wBMbObOul+TjlmHXvDzImLMQMhBB+h5iMUo6l5U8NvlNrH9XrGs4BMXwwUvY+Yi2x6QW+tLque5NsUq+R1L+TkY+ItrF5ZQdCw0IgbMaPK6ik1GaRt3EGY4uaWcu4gNiNPdQ3OwvDEy2bsYGYjTmzERyt8cSjS4GBOOHpAGa4G4IMEcUpVmL5jaw0iOkUZAebD6iBWKYmVsLXF7ExrBd+J3BezIgSmmZZ2U6gafOD/4eVAP8Kc3iDWxsffaL2Ru8MvzHXOfMeqhbO/9zfK5itOJ5RZryS7W5M3uLmKbQG9csf3M88p4ErTJ4zb6jlyiGkpQxMxcwvoRfSBuNoFcEkhRvrYdol4expWZpJv1U9et46teRmNlCE3LC1ZXLKlMzEED7xm54xmgsATYm41hh4nnS2my6UNZXJaYRqRppaEyvwt5MyyWbUhb21HIkdIraXTqVy/cEpK8zV+FsT/ESVmEW5H2grPUHfY8usC+GpZSmlgqFNtQNrwTU3ETLn2kqJlh7swZUUOVcqbXv/8AkL1fS+LMRbLdevO0Nk5dIVMVlBVzoTnINrxjSbnsjtL8HM5q0SSHZkNgOS8+1oRcTmWLPa6toD0PfoYaMIxlwHLEOG0s26Hr3ipiGEoZMwhwc2vob7xcX9J/fOgblMTqemeYSqfEQT8ukUBIebNVFBZtgO/SCc2TOp2V7HQ3DcoorOPjZ08rXv6G9/lD3qcZESNZzgiM2H0ngyHufOSBbmOvvGkYJXCZTnxLB5a3J6gagn2jPi6vNBU5rat/cw80OEuV+Q8xQbGWwb/aD+0TLmzjPccsrG0SGrxWmLswly2UKGLW/VzAg7wRiviK7lcqFiF5aAbxk83FkB8y5kAtlva57wZ4W4uZp8uXMyrLY5QBoACLARs1MnuEFYqldgmwzly2CbEan11/eKbpFKixQMHlIbsnl9+UEZZBABibq1FpyImF2dyApFDEFsCQIKTEIirWy7j01ibgqcGMVvyJRpUJla6XB+sLVfhk3wyB5ob2WwFoqz3C3tBa7Cp4jdVpU5EUsIqWXyuL3Fj+0MaEWGoimtCGmZl2OvvzgwKZOkEssVjmHtsUmGKtvO3XMfuYhAvFirUZm/uP3McFBpaDW8MfzIS9CDMUwgT1ynTW94qSqBFbw5a25s3O3rB577QC4yqTKpXZTlc6Keeu8DRi7BFjSuVGDEKbNliuEwtdMxXXdbaebtBNcKV6t3mMDLADLrZW6a8h2gXwbQGp8eU9rEXBNrq+9xDPgdCtikwfBo3Q2+G3rFZrAh2+cYhV9w5jLS1KrJLXGU7X0HtF0t5RbmIAVOHz5xImKFlWsgX6QTpZzCTaauUqCNTuBziZdXBMq+J3Na/l5naFXHCy6G4J0Hv0hgkHxLOh1GloHYxi2SZkZFJWxuevSN/T1ZbMgTROBtMVqjD3VPEtdT5SQLEE7XilSTWMmcu5l697Hf2hulcSSZn5by8ofytb4bdfWFpqCbImzD4bMpBUkC4ZG5+oiuz5B3jmaqds8dQBQYwUBWYoeU268x/aYo01FnabMlKxlobnqOm0c1SAE9OQi9whiJkzbHVXIVh1vptBXAVcrNKSTzK1HVsjiw0Yi8O3GFe0ukQBiMzWsNLqBcgxDXcLAzV8MjKz5teQ3P2gPx1iHizESWCUljKCAdTzIhVWW11Im3JMUZzljrv9IJYTTW/NY2VTp3PaOqWklg/mk3too39+kXqKmae4AFpSajppuTDdj5H2n1dWDkx14NxQeK7sLBhdQdye8PsmYJi6Wv8Av3jJHqRIdEvd2Nz/AKV5DteHjhyoLeIzAy0so1OhPMiJz1EjdiC1aqTkRmqTYAXisTFmdLuAR7ekVXFojapW3xZDxiRutxb/AJeA02Q4ma6qQYKhTrFGorCGAGtuXaMJkdRyrIPEsUcgKsSXitIqhmtyO0XLRhwZ84IPMIVCku/9x+5j5NrRNN1Zv7m+5iLaGbGO8/mJKOBPiwvYkX+8Zh/EbGfEmCWnwy/qYZOMsWKpZbXHPmIyLEK0sxJ37xU+mUA+9hCWLtUNHDh3iDwwfAkl6iYddPIoGnlA+saHh2HZQWc5nazN0vbYRkHCGPGlnZ8uYMMp6+0bPS1BeWGIyki9udjHNepDzO47ZZmThboBAeXXpOJV1sBoLneOOIZxVDkIGnOEpa/zKW0dSLi+nYwAVs4zD01ArkzQ8NpZcoNkv1MZ7xvd5zTJPSzA7N1IPKHSuqiJDrL/AJiy81ut+kZhidXMYCcmhbyzFO2Ydoe0ibTMquckyLD8Wt5Zvwgj1Ugw/YNjUqY2RJgYEXt94yxKdy2Y3vuR09YP0WDsbOjFTvcQfWBG5JhKaWIOZPxjRBakhVsCLjne+8efw+oEefNLWOQXAPXrDlIopc+SizjmdfLfY9vvAA0y4dWBjfwJq5S3Qnr7wolxZCg7nWOJb4jqGkSndbFm8ierbn5RnhrajbNYen/LQ6/xApy4leE2ZADseff6Qp4fTHOPFDMh0OXQ37XhrSBFryRzMtuPRnuD0uaaC+u5bv6wabGcquETbp+rpEGJqKaUAhJadrc7hB8I9THOD4VOnjLcLm81zplRfiYwVmVju8QikouIGq6lnOZkObrzg5wxjLqwSa95baEHcekUK3KswqjFgumY8zzsOkXsIw4Bg98zsTlFtAANSYJYQE+0Gq5PM1nCZ15SgsCR5d/cfSOp9QQcpRrdbaQtYbXCRLlo2rzGLgnYW6+toOYNUvMmOZh108vIG36YhaikH8wbV7ST4l56ZrXELGI5pbm4NuR7GHMKYimUoIIaxHO8AFOzmdp1OwxOwiWXY5thqIYRM9YoVmWnJW2h1B/aOFxRbQCxWJ4Ecb9TkRpnN5m/uP3MV55IHtEMnEkmTJirusx1PqGIP2i1VIPX/nODPVlmJ8GTACuMzKf4gVfw62LD4efvCBNO0afxm1O09UdMzWOt+UZpWSCswrb0HblbrF3RMBWFh7lJAM7o5oDKTqAwJ+cbth1ak2WrSyCCLgcxyjBKIDxADtfWDuF4rNpZ10N8p25FTtHNbR6o47EGiZXE1bGKa4J5kZbHvzjO8Vo5hqCLEeUqf9uotGi8P4pLq5WYCzD4l6dIUuJUZqg3zBVsSQNgYR0jbGKtDJkgrPcF4gExpWfytl8J+V/6TEc+QJc4pM0V9NRp2N4qSsCWY5MknKfneHlsFWbTKZ3xqnxHfSDXEBsLCK3p/wBUUMQwUKt1IVtj3HaI5WImWmRBd9lAEeYmJiWSaSV0ytuQOV+0MmFYKFTxB/MIBUkbD0hZ32rluY0bAq8ynRywE8OZcO36hybcX6QSlYeKyRMkTlyMuin7N1jivJEstKUFwfN123tEX/i3hWaYSvioNbcxpr0gdbHO6L2LvHETKqimSHanqCVF7rMsSD0uemkcUEoyntMmDw78iCW05dIfpqrVy1WbYo17NzBG1jzBhMxDh2ZInZpSGdLGvYGHq71bIPE+T7zysqZa1IdwrBrZFOwUc4MT7CRPmXAZyqKRsB2HKFvE8QzNmmySraADKbADpByhmyZktVdzb4iB1jjkgAw2wEQfQcNrds78t+UG8Bw4K3iNfwpYsvUk7m0GZa0zy8gItpfXePcQr5UpTe2QDQXhezU2P7ZnHgCQTsGFWQ7MZVrBe45wcw3D/C3Yse/QbQnNjTTZeZj4cjNZbfEbEbQ+UoBloVN1sLHntzgVm/HPiLXggYz3OKiuK68hy6+kQYfjUueSoazf0nSPsRpGcHJuBCRMzU9SkxwUvpfkYxWSwPM7XSjr945Y0Q4yEbHeBYw9YMBlcXvcHnHHgCFfUIMKj7BiK9TVPJm1LKP/AFZtj0/MaCE3jOUJS52PiDRrD694n4kpkly6luZdz7s5P7xl9Wdj8/pFyihLgzH5gbbQ23jxHkUtLOmeMzgflkte1x6iEPGWE6qZpfnQAAW/pHKL/EkxRMAl2IZEbTuNj7wNWqFOuRbFz8R79B6Q3paAPdmDtc9QfMpmU3IsOkXhNVwA5s42bqO8UJrMxzMY8VINas7Scdxs4a4hmUoYAAqxF/8AMaXQzJE5SUZWzjzAnUfOMYpSbkQbpJhGqkqR0MS9RSpOfMbFPqDIj5QYG1POJQ5pTcuan9xFji6qmeB4chSzPobbgRY4dLmSDMJJPXpF5UN4kHVsrnzF2GGwfEAUmClxKepF5iC1gdDba/WD4EdZYjnBr9hAGvZzMkljB9Thqs5LX1FhbSPqnCUcIG1y6e0Wpk57MLi/K42hWqKqtsUAvc2Lgcu0M1kt0YRQxhhTT28NXUZL215xPTz8t85AUaX5HvCri3CdgDJJzHcE63O8eUGHVMhgZrflqD8TaX5ACGPTRhkNNhc8RinyfENrKVXXUDWK9fRUvh3mhJX+oaH2HOFpamYXzI9/9GoJ62MMVJhXiAPPHl3s97iO7CuMmEdNnmDcYoKaXJvKM0mwynXzMdrAQu0+G1szKDKLqTorf5jS5YlAZgCQBuRoLRco3NjpYHUHmbxtNTt4xANacRGocSlJNlrUyTK8PRRbyD/MPNFi0mYQkt1PPSIqqVJn50Kg2FgSOfMjpFTCOHKaUyzJd8y6fFcHreOPajQbkMPdDLje0I/Es4u4lzACt9+5jQPURnv8QKFkIcHyn6QKlQLITSEFsGF+HpBEkJmuVuPa+kWDKb+qEnh3iRpcwCYbqdCYfBWyTrnSBamt0c/eHdWB6gvi+VczQ7AXc+XtmNveM1xCXlLKNgbRq3F2FGcSUIUiYb32IBMAzwYztnZrX2UDU2inRqVrB58n+Yqu1lBMR5NAyqJrmxsbKb3tyMDDKANycxh843oShzsNMqr8hyhFqFAtb2irprN6bovaPcBK51iSWIiAiZLR88NV3LVF8f1g3hMou6oP1Nb5wJoZWx9oduAsMzTDMPwyzp6mJuqsCqTKAbYmY9U0jIqryAAixbSI2iRdo8sWycycWyczgqY4njaJS8dEbRtepzMHfhCQbmKc6nZWGVmsLXX06QSOhJJiSU91vsYKhOYTeRBOIyrAtY330Nj2hXxzGPETwd763vqD0MONbT+KNTYdooU2BS5alSoJJJva517wzTYi8mHrsVRz3FRatKZGMsZpmS9zr8oG/wDmiqqBlZ99lRfuYd67BaZQCwsQCNG5HfSFurrZdMuSkUBBqzkXa59eXeKlVlbLwMmdJNjZjDww7JLCzTc72PKC095t/KNCPaM5wrHmGYsSSeut/wDloM4bxqwFmAOu3aFrdNYWzNNV5WH509pcpwAcxbLmt13tBCmqAkuUbHUbem5ML+IVztkmq95TeYA8iPiBhuw4LNRXFiCNICUYeIG7CoCZdXzKCOkAuKcOM2WF13+kHmU6AaDaOamV19Y7YCPcInVYVbImayuB28ZRm/L3J5+kNg4epxp4Y+f/AHgoe0dwo+rtaNHUOZ7WSwXa/wDUfuYFYhiUuVve/SCNVUKJjKSAcx+5gVjlEkxRmIXfzQVyPVx9zBUION0z/iyrWYbliy3LanbtCXMcsS3yhj4nkrLAlocwuSW5Ewu26R6jRpisCfapgHws+C2Fo7BiItrEkpdV7xqydpGBCeF/CvqY13huk8OQuli3mP7Rl/DtH4kyWn+o39AdY2BDYADlpHnfqj/4xnUHCBZIN4kiqXMSSm5GI5EUkhEfU775vaPHawjyXa2kaQ4n3iSuB0itOS4y7EjS0R1leqqQdLjQ8rwtTMbZbLMuWJtcchyhitC3MPVSzTzF8aNNLyyzme9rnbrrHGDcTNOlFioFvX3tASsoJjTmbOpR1IbXa++nWLlBTCVIyLqFvfveKRprFePMb9IeROeJ5jTsrJNTJsbEg97iBQWQlsswzNLMDzHP1ipikjIT/SdYEBu3uIfpo9gwcTjME4EvzaErMIQ3Ui6+hEUs1jfoYM4VWocobplP7QNnUhExkPW4PIryIgqsejPivxDMnEbSst/ITex6jeGXhbiAqSJmiMLLb9NtjCRIpmZ8o0tDJTUAy+U3ba33hS7aAYRqwy4bqaPKqS1vPcabfvE0x7j1gXgFOUlDMPM2/wC0ElMRrXPWZJdAG4nKCJMscgR7mhYLOZitxVRzGnP4Z1GZiWNgAWOgPtAyonTZsjMH0UFXB3zDpBbjGrBnFP8AUSR1BJ3hYnzcoICiy6jXX36xZ27m5+T/ADKenBNamKOJOc1iTp1igX0i1idSWZr7k6wPbpHpEG2sASVb7rCZ3L3iddXQd4hTSLFPLu6W62haw8RlFwJoXBGEfFOOoW4X1O8ORPl9ogwOiEqnRLcrn1MXBJjyOpt9SwzVr5M5ptRrE6prHypaPjCxPMCxzPHsTHQX5R9HUdBmZRxKjDoRb0/7QBGRf55yswyqbbDa/rDVM3t2vCpjCS5s0nNfw7C3XmbQ1p8k4junY9QDiL+GGubm5tbp1ing2NWmqsz+W/lbsDsYu44yM2ZdQfmPUQqV+5sbiPUafToa+e5i+9w3EYeKKAoDzsdD1U7GFnE0VCqrfNbXpDXhlX+KpxLP86Vtf9cvp6iAeJYa2cuBcfUe0BrbYdreIYfqLkQbLlMfKNz94bcHofElhJxyuvwN+xMR4dRgKCV1tv0ixlC6sdOQGsAvu3cCNJVhZzV4e0tTe1+o6QV4VpczA3uB9YjaYCnmJGXYnn2g3wyNPKtl6+sIXOdnMza22uMINo9R48Kx8NIlHuScSWPrR5H0GCjExM54zmt+JmXGuZ7egY2hekuWVma918oHdtva14fuN8M8RmYci17b3zaWhTo0HhzHf4Rprve0W0cZ/P8AuV6rCaBj4iVUp52sb6xHl+cS1KgFj1iuGi6xwoAkYDLEmSga+kGeF5GepkqNfMCfaA0rWHT+G0sfiSTuFJHrE/VNtrYxtc44mpmOlMeILx9YDbePJjI5gCczox4Y+K2jwmMNOz60fKI+Bj4tpfpHFHMzA2NYv4bKqgXbTWFZpRlyyW+MsxPUDleGXGaRSPEJ/lnMPXlCRjOJanXe9/3j0H0qkWc/EaaxUr47grFKvfWAE2adxEtZPJOmoiCRPAPmGYcx/iPROdvUSUbu4RwGpcTltvD6pA8xsSfvCXQUaqwnIxy9DvfoYaKOazbWPO0RdY245EtaeoqnMs1K2Qsp0Y29IiwtA11Nj07RPOTS63CnU9iN7iKdLPs35Ki52PWEvEYHUJHDGawuMt7e3O8NuGS1WWAuw0v1gZg1E/xOMuYbb/ODTKF8oFhCNzEiTdRbu9sljy0egbR2FhXETM+QR1aPQI+tBBxORVnUlp0+ZMLC0xyBflmO4hQxaslZWCLoCdSdCTBXiuqnLUTBf9b+hBY2vCbjtcQolsABqdOpi9p6d12T8mUmBSjcfgQJVzAWNohMfFhfSPr9bRZbuTF6k8ow18IVYkzwzbZT9YUpbQTkP5QeY0hLULuGI/QARgzbsKrpU34WB02i66AG8YpRYq8shlYhl+sPvDnGQnMsuYLM2xG14i26QovEFfpsHKmNbGIo5q52UEnlEdJMzC8SiPMDtOMyzHE06H0jpgY67nYbxuuticQecGLWN1youVrgEXJPXW0ZljE3zHXfY8j6Q08fF0bKblW1B5EHUWMIc9zbqv2j2OioFVQx+Z87BuJXm3G0eSRmNjofSPjKNrjUduUfeGwsfrDDvmbRSsPYVMt+WSL7jpDDIe3r25GFmmq86qswAMmiuBbToesMWFVCsVzcjY9DEnUr5lqhvZzDkmnzoZgPaYCfr9Yt0UpZRlhVXM30XcmJ1pRJVm+JGsNNdD1ET4PSKSZh1fUWPIHaJbWQFlnfxCdDPzZux0PaJ5gvr8o8kysotHp0hFzJxIJyJLJOkTCIpcSXjinEwZ0DHscMY+06xwtifRe4kwsTHYi1w7E//IxmfHuH5ShtuCPlaNZrP5k3+5//ALGED+JXwSfVosaSxv8A0Y/eNByagp+BM3CkR2VMdHb3iab8C+pj0AMVxOZOxgjImgIwPO1oGStotfo94C4zG6uJIX01juhqSpuDa23YxWqI8lbH2jG0ETe45E1PAuJ5VQiy5xIfQdj3vDZSqo0S2neMQoPiX+4feNZ4a+N/aIWs06I2RB3INsPL3iti2KJKSzjyN8Vt7czEo394X+Ntv9sa+nKGtAMRIgXFkEsZZ35tJN1SYNShPTp6QmY3w/Mk2dfzJLarMXa3+r+k9ocm/wCif+6f2j3AP+jVP9x+0egDFZyZeQym40/5zglRlG0JyHvqsVH/AJcRjePrOY3SxEa5eGnLfIsxP6kN7e0TUNKAfI2h3DC0dcAfFN/sghM2aJdzkEiVKbCRmHsBWYTkmDyfSGhKUDUaQOwz4U9BBkbGJFgy8napzvxIWMRMkSvvHnKFWPMXE9QxKIgieNDqcM8aObR9MjmBt3PhP//Z">
            <a:hlinkClick r:id="rId4"/>
          </p:cNvPr>
          <p:cNvSpPr>
            <a:spLocks noChangeAspect="1" noChangeArrowheads="1"/>
          </p:cNvSpPr>
          <p:nvPr/>
        </p:nvSpPr>
        <p:spPr bwMode="auto">
          <a:xfrm>
            <a:off x="206375" y="-1125311"/>
            <a:ext cx="2409825" cy="2590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328" y="3718842"/>
            <a:ext cx="19240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8207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68300" y="1796143"/>
            <a:ext cx="6784636" cy="671286"/>
          </a:xfrm>
        </p:spPr>
        <p:txBody>
          <a:bodyPr/>
          <a:lstStyle/>
          <a:p>
            <a:r>
              <a:rPr lang="en-US" sz="2800" dirty="0" err="1" smtClean="0"/>
              <a:t>ThermaRate</a:t>
            </a:r>
            <a:endParaRPr lang="en-US" sz="2800" dirty="0"/>
          </a:p>
        </p:txBody>
      </p:sp>
      <p:sp>
        <p:nvSpPr>
          <p:cNvPr id="3" name="Title 2"/>
          <p:cNvSpPr>
            <a:spLocks noGrp="1"/>
          </p:cNvSpPr>
          <p:nvPr>
            <p:ph type="title"/>
          </p:nvPr>
        </p:nvSpPr>
        <p:spPr/>
        <p:txBody>
          <a:bodyPr/>
          <a:lstStyle/>
          <a:p>
            <a:r>
              <a:rPr lang="ru-RU" altLang="zh-CN" sz="2800" dirty="0">
                <a:solidFill>
                  <a:srgbClr val="A20000"/>
                </a:solidFill>
              </a:rPr>
              <a:t>Разработка инновационных              решений</a:t>
            </a:r>
            <a:r>
              <a:rPr lang="en-US" altLang="zh-CN" sz="2800" dirty="0">
                <a:solidFill>
                  <a:srgbClr val="A20000"/>
                </a:solidFill>
              </a:rPr>
              <a:t>- </a:t>
            </a:r>
            <a:r>
              <a:rPr lang="ru-RU" altLang="zh-CN" sz="2800" i="1" dirty="0">
                <a:solidFill>
                  <a:srgbClr val="A20000"/>
                </a:solidFill>
              </a:rPr>
              <a:t>Работа с партнерами</a:t>
            </a:r>
            <a:endParaRPr lang="en-US" sz="2800" dirty="0"/>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19</a:t>
            </a:fld>
            <a:endParaRPr lang="en-US" altLang="zh-CN" dirty="0"/>
          </a:p>
        </p:txBody>
      </p:sp>
      <p:sp>
        <p:nvSpPr>
          <p:cNvPr id="5" name="TextBox 4"/>
          <p:cNvSpPr txBox="1"/>
          <p:nvPr/>
        </p:nvSpPr>
        <p:spPr>
          <a:xfrm>
            <a:off x="368300" y="2612570"/>
            <a:ext cx="7650843" cy="3416320"/>
          </a:xfrm>
          <a:prstGeom prst="rect">
            <a:avLst/>
          </a:prstGeom>
          <a:noFill/>
        </p:spPr>
        <p:txBody>
          <a:bodyPr wrap="square" rtlCol="0">
            <a:spAutoFit/>
          </a:bodyPr>
          <a:lstStyle/>
          <a:p>
            <a:r>
              <a:rPr lang="ru-RU" sz="2400" dirty="0"/>
              <a:t>Инновационный измерительный прибор, </a:t>
            </a:r>
            <a:r>
              <a:rPr lang="ru-RU" sz="2400" b="1" dirty="0" err="1"/>
              <a:t>ThermaRate</a:t>
            </a:r>
            <a:r>
              <a:rPr lang="ru-RU" sz="2400" dirty="0"/>
              <a:t> измеряет </a:t>
            </a:r>
            <a:r>
              <a:rPr lang="ru-RU" sz="2400" dirty="0" smtClean="0"/>
              <a:t>способность тканей защищать от ожогов. </a:t>
            </a:r>
            <a:r>
              <a:rPr lang="ru-RU" sz="2400" dirty="0"/>
              <a:t>Система предназначена для </a:t>
            </a:r>
            <a:r>
              <a:rPr lang="ru-RU" sz="2400" dirty="0" smtClean="0"/>
              <a:t>испытания тканей</a:t>
            </a:r>
            <a:r>
              <a:rPr lang="ru-RU" sz="2400" dirty="0"/>
              <a:t>, находящихся в непосредственной близости от пожара или высокой </a:t>
            </a:r>
            <a:r>
              <a:rPr lang="ru-RU" sz="2400" dirty="0" smtClean="0"/>
              <a:t>температуры. </a:t>
            </a:r>
            <a:r>
              <a:rPr lang="ru-RU" sz="2400" dirty="0" err="1" smtClean="0"/>
              <a:t>ThermaRate</a:t>
            </a:r>
            <a:r>
              <a:rPr lang="ru-RU" sz="2400" dirty="0" smtClean="0"/>
              <a:t> предоставляет производителям </a:t>
            </a:r>
            <a:r>
              <a:rPr lang="ru-RU" sz="2400" dirty="0"/>
              <a:t>тканей более низкую </a:t>
            </a:r>
            <a:r>
              <a:rPr lang="ru-RU" sz="2400" dirty="0" smtClean="0"/>
              <a:t>стоимость и </a:t>
            </a:r>
            <a:r>
              <a:rPr lang="ru-RU" sz="2400" dirty="0"/>
              <a:t>более простой способ проверки теплозащитных </a:t>
            </a:r>
            <a:r>
              <a:rPr lang="ru-RU" sz="2400" dirty="0" smtClean="0"/>
              <a:t>особенностей </a:t>
            </a:r>
            <a:r>
              <a:rPr lang="ru-RU" sz="2400" dirty="0"/>
              <a:t>их </a:t>
            </a:r>
            <a:r>
              <a:rPr lang="ru-RU" sz="2400" dirty="0" smtClean="0"/>
              <a:t>тканей.</a:t>
            </a:r>
            <a:endParaRPr lang="en-US" dirty="0"/>
          </a:p>
        </p:txBody>
      </p:sp>
    </p:spTree>
    <p:extLst>
      <p:ext uri="{BB962C8B-B14F-4D97-AF65-F5344CB8AC3E}">
        <p14:creationId xmlns:p14="http://schemas.microsoft.com/office/powerpoint/2010/main" val="130646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ubtitle 4"/>
          <p:cNvSpPr>
            <a:spLocks noGrp="1"/>
          </p:cNvSpPr>
          <p:nvPr>
            <p:ph type="subTitle" idx="1"/>
          </p:nvPr>
        </p:nvSpPr>
        <p:spPr bwMode="auto">
          <a:xfrm>
            <a:off x="1143000" y="1441450"/>
            <a:ext cx="7331075" cy="491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a:p>
            <a:pPr eaLnBrk="1" hangingPunct="1">
              <a:spcBef>
                <a:spcPct val="0"/>
              </a:spcBef>
              <a:buSzPct val="75000"/>
            </a:pPr>
            <a:endParaRPr lang="en-US" altLang="zh-TW" smtClean="0">
              <a:solidFill>
                <a:srgbClr val="595959"/>
              </a:solidFill>
              <a:ea typeface="ＭＳ Ｐゴシック" pitchFamily="34" charset="-128"/>
            </a:endParaRPr>
          </a:p>
        </p:txBody>
      </p:sp>
      <p:sp>
        <p:nvSpPr>
          <p:cNvPr id="22531" name="Title 13"/>
          <p:cNvSpPr>
            <a:spLocks noGrp="1"/>
          </p:cNvSpPr>
          <p:nvPr>
            <p:ph type="title"/>
          </p:nvPr>
        </p:nvSpPr>
        <p:spPr bwMode="auto">
          <a:xfrm>
            <a:off x="2871788" y="298450"/>
            <a:ext cx="589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zh-CN" sz="3200" dirty="0" smtClean="0">
                <a:ea typeface="ＭＳ Ｐゴシック" pitchFamily="34" charset="-128"/>
              </a:rPr>
              <a:t>Structure</a:t>
            </a:r>
            <a:br>
              <a:rPr lang="en-US" altLang="zh-CN" sz="3200" dirty="0" smtClean="0">
                <a:ea typeface="ＭＳ Ｐゴシック" pitchFamily="34" charset="-128"/>
              </a:rPr>
            </a:br>
            <a:r>
              <a:rPr lang="en-US" altLang="zh-CN" sz="3200" dirty="0" smtClean="0">
                <a:ea typeface="ＭＳ Ｐゴシック" pitchFamily="34" charset="-128"/>
              </a:rPr>
              <a:t/>
            </a:r>
            <a:br>
              <a:rPr lang="en-US" altLang="zh-CN" sz="3200" dirty="0" smtClean="0">
                <a:ea typeface="ＭＳ Ｐゴシック" pitchFamily="34" charset="-128"/>
              </a:rPr>
            </a:br>
            <a:endParaRPr lang="zh-CN" altLang="en-US" sz="3200" dirty="0" smtClean="0">
              <a:ea typeface="ＭＳ Ｐゴシック" pitchFamily="34" charset="-128"/>
            </a:endParaRPr>
          </a:p>
        </p:txBody>
      </p:sp>
      <p:sp>
        <p:nvSpPr>
          <p:cNvPr id="22532"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0F08B2A-4E50-4EE9-B23F-F9399695931C}" type="slidenum">
              <a:rPr lang="zh-CN" altLang="en-US" smtClean="0">
                <a:latin typeface="Calibri" pitchFamily="34" charset="0"/>
              </a:rPr>
              <a:pPr eaLnBrk="1" hangingPunct="1"/>
              <a:t>2</a:t>
            </a:fld>
            <a:endParaRPr lang="en-US" altLang="zh-CN" smtClean="0">
              <a:latin typeface="Calibri" pitchFamily="34" charset="0"/>
            </a:endParaRPr>
          </a:p>
        </p:txBody>
      </p:sp>
      <p:sp>
        <p:nvSpPr>
          <p:cNvPr id="22533" name="Subtitle 1"/>
          <p:cNvSpPr txBox="1">
            <a:spLocks/>
          </p:cNvSpPr>
          <p:nvPr/>
        </p:nvSpPr>
        <p:spPr bwMode="auto">
          <a:xfrm>
            <a:off x="406400" y="1395413"/>
            <a:ext cx="7996238"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pPr>
            <a:endParaRPr lang="en-US" altLang="zh-CN" sz="2000" b="1">
              <a:solidFill>
                <a:srgbClr val="595959"/>
              </a:solidFill>
              <a:latin typeface="Calibri" pitchFamily="34" charset="0"/>
            </a:endParaRPr>
          </a:p>
          <a:p>
            <a:pPr>
              <a:spcBef>
                <a:spcPct val="20000"/>
              </a:spcBef>
              <a:buFontTx/>
              <a:buChar char="-"/>
            </a:pPr>
            <a:endParaRPr lang="en-US" altLang="zh-CN" sz="1200" b="1">
              <a:solidFill>
                <a:srgbClr val="595959"/>
              </a:solidFill>
              <a:latin typeface="Calibri" pitchFamily="34" charset="0"/>
            </a:endParaRPr>
          </a:p>
        </p:txBody>
      </p:sp>
      <p:sp>
        <p:nvSpPr>
          <p:cNvPr id="22534" name="Slide Number Placeholder 3"/>
          <p:cNvSpPr txBox="1">
            <a:spLocks/>
          </p:cNvSpPr>
          <p:nvPr/>
        </p:nvSpPr>
        <p:spPr bwMode="auto">
          <a:xfrm>
            <a:off x="406400" y="6051550"/>
            <a:ext cx="3698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19E3D9-8DEE-47CB-8A4E-60E69FD3079C}" type="slidenum">
              <a:rPr lang="zh-CN" altLang="en-US"/>
              <a:pPr eaLnBrk="1" hangingPunct="1"/>
              <a:t>2</a:t>
            </a:fld>
            <a:endParaRPr lang="en-US" altLang="zh-CN"/>
          </a:p>
        </p:txBody>
      </p:sp>
      <p:sp>
        <p:nvSpPr>
          <p:cNvPr id="22535" name="AutoShape 3"/>
          <p:cNvSpPr>
            <a:spLocks noChangeArrowheads="1"/>
          </p:cNvSpPr>
          <p:nvPr/>
        </p:nvSpPr>
        <p:spPr bwMode="auto">
          <a:xfrm>
            <a:off x="2019300" y="3200400"/>
            <a:ext cx="914400" cy="838200"/>
          </a:xfrm>
          <a:prstGeom prst="rightArrow">
            <a:avLst>
              <a:gd name="adj1" fmla="val 50000"/>
              <a:gd name="adj2" fmla="val 27273"/>
            </a:avLst>
          </a:prstGeom>
          <a:noFill/>
          <a:ln w="539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新細明體" pitchFamily="18" charset="-120"/>
            </a:endParaRPr>
          </a:p>
        </p:txBody>
      </p:sp>
      <p:sp>
        <p:nvSpPr>
          <p:cNvPr id="22536" name="AutoShape 4"/>
          <p:cNvSpPr>
            <a:spLocks noChangeArrowheads="1"/>
          </p:cNvSpPr>
          <p:nvPr/>
        </p:nvSpPr>
        <p:spPr bwMode="auto">
          <a:xfrm rot="5400000">
            <a:off x="3657600" y="1943100"/>
            <a:ext cx="914400" cy="838200"/>
          </a:xfrm>
          <a:prstGeom prst="rightArrow">
            <a:avLst>
              <a:gd name="adj1" fmla="val 50000"/>
              <a:gd name="adj2" fmla="val 27273"/>
            </a:avLst>
          </a:prstGeom>
          <a:noFill/>
          <a:ln w="539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新細明體" pitchFamily="18" charset="-120"/>
            </a:endParaRPr>
          </a:p>
        </p:txBody>
      </p:sp>
      <p:sp>
        <p:nvSpPr>
          <p:cNvPr id="22537" name="AutoShape 5"/>
          <p:cNvSpPr>
            <a:spLocks noChangeArrowheads="1"/>
          </p:cNvSpPr>
          <p:nvPr/>
        </p:nvSpPr>
        <p:spPr bwMode="auto">
          <a:xfrm rot="-7574223">
            <a:off x="4684713" y="4205288"/>
            <a:ext cx="914400" cy="838200"/>
          </a:xfrm>
          <a:prstGeom prst="rightArrow">
            <a:avLst>
              <a:gd name="adj1" fmla="val 50000"/>
              <a:gd name="adj2" fmla="val 27273"/>
            </a:avLst>
          </a:prstGeom>
          <a:noFill/>
          <a:ln w="539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新細明體" pitchFamily="18" charset="-120"/>
            </a:endParaRPr>
          </a:p>
        </p:txBody>
      </p:sp>
      <p:sp>
        <p:nvSpPr>
          <p:cNvPr id="22538" name="AutoShape 6"/>
          <p:cNvSpPr>
            <a:spLocks noChangeArrowheads="1"/>
          </p:cNvSpPr>
          <p:nvPr/>
        </p:nvSpPr>
        <p:spPr bwMode="auto">
          <a:xfrm rot="10800000">
            <a:off x="6134100" y="3200400"/>
            <a:ext cx="914400" cy="838200"/>
          </a:xfrm>
          <a:prstGeom prst="rightArrow">
            <a:avLst>
              <a:gd name="adj1" fmla="val 50000"/>
              <a:gd name="adj2" fmla="val 27273"/>
            </a:avLst>
          </a:prstGeom>
          <a:noFill/>
          <a:ln w="539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新細明體" pitchFamily="18" charset="-120"/>
            </a:endParaRPr>
          </a:p>
        </p:txBody>
      </p:sp>
      <p:graphicFrame>
        <p:nvGraphicFramePr>
          <p:cNvPr id="22539" name="Object 7"/>
          <p:cNvGraphicFramePr>
            <a:graphicFrameLocks noChangeAspect="1"/>
          </p:cNvGraphicFramePr>
          <p:nvPr/>
        </p:nvGraphicFramePr>
        <p:xfrm>
          <a:off x="3009900" y="2895600"/>
          <a:ext cx="2971800" cy="1028700"/>
        </p:xfrm>
        <a:graphic>
          <a:graphicData uri="http://schemas.openxmlformats.org/presentationml/2006/ole">
            <mc:AlternateContent xmlns:mc="http://schemas.openxmlformats.org/markup-compatibility/2006">
              <mc:Choice xmlns:v="urn:schemas-microsoft-com:vml" Requires="v">
                <p:oleObj spid="_x0000_s7311" name="Photo Editor Photo" r:id="rId4" imgW="3905795" imgH="1352381" progId="">
                  <p:embed/>
                </p:oleObj>
              </mc:Choice>
              <mc:Fallback>
                <p:oleObj name="Photo Editor Photo" r:id="rId4" imgW="3905795" imgH="135238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9900" y="2895600"/>
                        <a:ext cx="2971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40" name="Picture 8" descr="Textiles"/>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0" y="1295400"/>
            <a:ext cx="2057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41" name="Object 9"/>
          <p:cNvGraphicFramePr>
            <a:graphicFrameLocks noChangeAspect="1"/>
          </p:cNvGraphicFramePr>
          <p:nvPr/>
        </p:nvGraphicFramePr>
        <p:xfrm>
          <a:off x="190500" y="3352800"/>
          <a:ext cx="1752600" cy="590550"/>
        </p:xfrm>
        <a:graphic>
          <a:graphicData uri="http://schemas.openxmlformats.org/presentationml/2006/ole">
            <mc:AlternateContent xmlns:mc="http://schemas.openxmlformats.org/markup-compatibility/2006">
              <mc:Choice xmlns:v="urn:schemas-microsoft-com:vml" Requires="v">
                <p:oleObj spid="_x0000_s7312" name="Photo Editor Photo" r:id="rId7" imgW="2742857" imgH="923810" progId="">
                  <p:embed/>
                </p:oleObj>
              </mc:Choice>
              <mc:Fallback>
                <p:oleObj name="Photo Editor Photo" r:id="rId7" imgW="2742857" imgH="92381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 y="3352800"/>
                        <a:ext cx="1752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2" name="Object 10"/>
          <p:cNvGraphicFramePr>
            <a:graphicFrameLocks noChangeAspect="1"/>
          </p:cNvGraphicFramePr>
          <p:nvPr/>
        </p:nvGraphicFramePr>
        <p:xfrm>
          <a:off x="1292225" y="5033963"/>
          <a:ext cx="2590800" cy="996950"/>
        </p:xfrm>
        <a:graphic>
          <a:graphicData uri="http://schemas.openxmlformats.org/presentationml/2006/ole">
            <mc:AlternateContent xmlns:mc="http://schemas.openxmlformats.org/markup-compatibility/2006">
              <mc:Choice xmlns:v="urn:schemas-microsoft-com:vml" Requires="v">
                <p:oleObj spid="_x0000_s7313" name="Bitmap Image" r:id="rId9" imgW="2847619" imgH="1095528" progId="PBrush">
                  <p:embed/>
                </p:oleObj>
              </mc:Choice>
              <mc:Fallback>
                <p:oleObj name="Bitmap Image" r:id="rId9" imgW="2847619" imgH="1095528" progId="PBrus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2225" y="5033963"/>
                        <a:ext cx="2590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543" name="Object 11"/>
          <p:cNvGraphicFramePr>
            <a:graphicFrameLocks noChangeAspect="1"/>
          </p:cNvGraphicFramePr>
          <p:nvPr/>
        </p:nvGraphicFramePr>
        <p:xfrm>
          <a:off x="4648200" y="5500688"/>
          <a:ext cx="2667000" cy="368300"/>
        </p:xfrm>
        <a:graphic>
          <a:graphicData uri="http://schemas.openxmlformats.org/presentationml/2006/ole">
            <mc:AlternateContent xmlns:mc="http://schemas.openxmlformats.org/markup-compatibility/2006">
              <mc:Choice xmlns:v="urn:schemas-microsoft-com:vml" Requires="v">
                <p:oleObj spid="_x0000_s7314" name="Photo Editor Photo" r:id="rId11" imgW="2172003" imgH="295238" progId="">
                  <p:embed/>
                </p:oleObj>
              </mc:Choice>
              <mc:Fallback>
                <p:oleObj name="Photo Editor Photo" r:id="rId11" imgW="2172003" imgH="295238"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5500688"/>
                        <a:ext cx="266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44" name="Picture 12" descr="Logo-1 (Colo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0900" y="3200400"/>
            <a:ext cx="17621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5" name="AutoShape 5"/>
          <p:cNvSpPr>
            <a:spLocks noChangeArrowheads="1"/>
          </p:cNvSpPr>
          <p:nvPr/>
        </p:nvSpPr>
        <p:spPr bwMode="auto">
          <a:xfrm rot="-3533737">
            <a:off x="3009900" y="4227513"/>
            <a:ext cx="914400" cy="838200"/>
          </a:xfrm>
          <a:prstGeom prst="rightArrow">
            <a:avLst>
              <a:gd name="adj1" fmla="val 50000"/>
              <a:gd name="adj2" fmla="val 27273"/>
            </a:avLst>
          </a:prstGeom>
          <a:noFill/>
          <a:ln w="53975">
            <a:solidFill>
              <a:srgbClr val="A500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ea typeface="新細明體" pitchFamily="18" charset="-120"/>
            </a:endParaRPr>
          </a:p>
        </p:txBody>
      </p:sp>
    </p:spTree>
    <p:extLst>
      <p:ext uri="{BB962C8B-B14F-4D97-AF65-F5344CB8AC3E}">
        <p14:creationId xmlns:p14="http://schemas.microsoft.com/office/powerpoint/2010/main" val="4336110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zh-CN" sz="4000" dirty="0" smtClean="0"/>
              <a:t>www.sdlatlas.com</a:t>
            </a:r>
            <a:endParaRPr lang="zh-CN" altLang="en-US" sz="4000" dirty="0" smtClean="0"/>
          </a:p>
        </p:txBody>
      </p:sp>
      <p:sp>
        <p:nvSpPr>
          <p:cNvPr id="12291" name="Content Placeholder 2"/>
          <p:cNvSpPr>
            <a:spLocks noGrp="1"/>
          </p:cNvSpPr>
          <p:nvPr>
            <p:ph idx="1"/>
          </p:nvPr>
        </p:nvSpPr>
        <p:spPr/>
        <p:txBody>
          <a:bodyPr/>
          <a:lstStyle/>
          <a:p>
            <a:endParaRPr lang="zh-CN" altLang="en-US" smtClean="0"/>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7520"/>
            <a:ext cx="9154669" cy="385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5750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448044" y="1457520"/>
            <a:ext cx="7717162" cy="4737218"/>
          </a:xfrm>
        </p:spPr>
        <p:txBody>
          <a:bodyPr/>
          <a:lstStyle/>
          <a:p>
            <a:pPr eaLnBrk="1" hangingPunct="1">
              <a:lnSpc>
                <a:spcPct val="80000"/>
              </a:lnSpc>
              <a:buClr>
                <a:schemeClr val="hlink"/>
              </a:buClr>
              <a:buSzPct val="50000"/>
            </a:pPr>
            <a:endParaRPr lang="ru-RU" altLang="zh-TW" sz="1800" u="sng" dirty="0" smtClean="0">
              <a:solidFill>
                <a:srgbClr val="008080"/>
              </a:solidFill>
            </a:endParaRPr>
          </a:p>
          <a:p>
            <a:pPr eaLnBrk="1" hangingPunct="1">
              <a:lnSpc>
                <a:spcPct val="80000"/>
              </a:lnSpc>
              <a:buClr>
                <a:schemeClr val="hlink"/>
              </a:buClr>
              <a:buSzPct val="50000"/>
            </a:pPr>
            <a:r>
              <a:rPr lang="ru-RU" altLang="zh-TW" sz="4000" u="sng" dirty="0" smtClean="0">
                <a:solidFill>
                  <a:srgbClr val="008080"/>
                </a:solidFill>
              </a:rPr>
              <a:t>В СНГ:</a:t>
            </a:r>
          </a:p>
          <a:p>
            <a:pPr eaLnBrk="1" hangingPunct="1">
              <a:lnSpc>
                <a:spcPct val="80000"/>
              </a:lnSpc>
              <a:buClr>
                <a:schemeClr val="hlink"/>
              </a:buClr>
              <a:buSzPct val="50000"/>
            </a:pPr>
            <a:endParaRPr lang="ru-RU" altLang="zh-TW" sz="1800" u="sng" dirty="0">
              <a:solidFill>
                <a:srgbClr val="008080"/>
              </a:solidFill>
            </a:endParaRPr>
          </a:p>
          <a:p>
            <a:pPr eaLnBrk="1" hangingPunct="1">
              <a:lnSpc>
                <a:spcPct val="80000"/>
              </a:lnSpc>
              <a:buClr>
                <a:schemeClr val="hlink"/>
              </a:buClr>
              <a:buSzPct val="50000"/>
            </a:pPr>
            <a:endParaRPr lang="ru-RU" altLang="zh-TW" sz="1800" u="sng" dirty="0" smtClean="0">
              <a:solidFill>
                <a:srgbClr val="008080"/>
              </a:solidFill>
            </a:endParaRPr>
          </a:p>
          <a:p>
            <a:pPr eaLnBrk="1" hangingPunct="1">
              <a:lnSpc>
                <a:spcPct val="80000"/>
              </a:lnSpc>
              <a:buClr>
                <a:schemeClr val="hlink"/>
              </a:buClr>
              <a:buSzPct val="50000"/>
            </a:pPr>
            <a:r>
              <a:rPr lang="ru-RU" altLang="zh-TW" sz="3200" u="sng" dirty="0" err="1" smtClean="0">
                <a:solidFill>
                  <a:srgbClr val="008080"/>
                </a:solidFill>
              </a:rPr>
              <a:t>Оллен</a:t>
            </a:r>
            <a:r>
              <a:rPr lang="ru-RU" altLang="zh-TW" sz="3200" u="sng" dirty="0" smtClean="0">
                <a:solidFill>
                  <a:srgbClr val="008080"/>
                </a:solidFill>
              </a:rPr>
              <a:t> </a:t>
            </a:r>
            <a:r>
              <a:rPr lang="ru-RU" altLang="zh-TW" sz="3200" u="sng" dirty="0" err="1" smtClean="0">
                <a:solidFill>
                  <a:srgbClr val="008080"/>
                </a:solidFill>
              </a:rPr>
              <a:t>Технолаб</a:t>
            </a:r>
            <a:endParaRPr lang="ru-RU" altLang="zh-TW" sz="3200" u="sng" dirty="0" smtClean="0">
              <a:solidFill>
                <a:srgbClr val="008080"/>
              </a:solidFill>
            </a:endParaRPr>
          </a:p>
          <a:p>
            <a:pPr eaLnBrk="1" hangingPunct="1">
              <a:lnSpc>
                <a:spcPct val="80000"/>
              </a:lnSpc>
              <a:buClr>
                <a:schemeClr val="hlink"/>
              </a:buClr>
              <a:buSzPct val="50000"/>
            </a:pPr>
            <a:endParaRPr lang="ru-RU" altLang="zh-TW" sz="1800" u="sng" dirty="0">
              <a:solidFill>
                <a:srgbClr val="008080"/>
              </a:solidFill>
            </a:endParaRPr>
          </a:p>
          <a:p>
            <a:pPr eaLnBrk="1" hangingPunct="1">
              <a:lnSpc>
                <a:spcPct val="80000"/>
              </a:lnSpc>
              <a:buClr>
                <a:schemeClr val="hlink"/>
              </a:buClr>
              <a:buSzPct val="50000"/>
            </a:pPr>
            <a:r>
              <a:rPr lang="en-US" altLang="zh-TW" sz="3200" u="sng" dirty="0" smtClean="0">
                <a:solidFill>
                  <a:srgbClr val="008080"/>
                </a:solidFill>
                <a:hlinkClick r:id="rId2"/>
              </a:rPr>
              <a:t>www.ollen.ru</a:t>
            </a:r>
            <a:endParaRPr lang="en-US" altLang="zh-TW" sz="3200" u="sng" dirty="0" smtClean="0">
              <a:solidFill>
                <a:srgbClr val="008080"/>
              </a:solidFill>
            </a:endParaRPr>
          </a:p>
          <a:p>
            <a:pPr eaLnBrk="1" hangingPunct="1">
              <a:lnSpc>
                <a:spcPct val="80000"/>
              </a:lnSpc>
              <a:buClr>
                <a:schemeClr val="hlink"/>
              </a:buClr>
              <a:buSzPct val="50000"/>
            </a:pPr>
            <a:endParaRPr lang="en-US" altLang="zh-TW" sz="3200" u="sng" dirty="0">
              <a:solidFill>
                <a:srgbClr val="008080"/>
              </a:solidFill>
            </a:endParaRPr>
          </a:p>
          <a:p>
            <a:pPr eaLnBrk="1" hangingPunct="1">
              <a:lnSpc>
                <a:spcPct val="80000"/>
              </a:lnSpc>
              <a:buClr>
                <a:schemeClr val="hlink"/>
              </a:buClr>
              <a:buSzPct val="50000"/>
            </a:pPr>
            <a:r>
              <a:rPr lang="en-US" altLang="zh-TW" sz="3200" u="sng" dirty="0" smtClean="0">
                <a:solidFill>
                  <a:srgbClr val="008080"/>
                </a:solidFill>
              </a:rPr>
              <a:t>+7 </a:t>
            </a:r>
            <a:r>
              <a:rPr lang="en-US" altLang="zh-TW" sz="3200" u="sng" smtClean="0">
                <a:solidFill>
                  <a:srgbClr val="008080"/>
                </a:solidFill>
              </a:rPr>
              <a:t>495 939 7365</a:t>
            </a:r>
            <a:endParaRPr lang="en-US" altLang="zh-TW" sz="3200" u="sng" dirty="0" smtClean="0">
              <a:solidFill>
                <a:srgbClr val="008080"/>
              </a:solidFill>
            </a:endParaRPr>
          </a:p>
          <a:p>
            <a:endParaRPr lang="zh-CN" altLang="en-US" dirty="0"/>
          </a:p>
        </p:txBody>
      </p:sp>
      <p:sp>
        <p:nvSpPr>
          <p:cNvPr id="3" name="Title 2"/>
          <p:cNvSpPr>
            <a:spLocks noGrp="1"/>
          </p:cNvSpPr>
          <p:nvPr>
            <p:ph type="title"/>
          </p:nvPr>
        </p:nvSpPr>
        <p:spPr>
          <a:xfrm>
            <a:off x="3668485" y="298809"/>
            <a:ext cx="4887685" cy="1143000"/>
          </a:xfrm>
        </p:spPr>
        <p:txBody>
          <a:bodyPr/>
          <a:lstStyle/>
          <a:p>
            <a:r>
              <a:rPr lang="en-US" altLang="zh-CN" sz="4400" dirty="0" smtClean="0">
                <a:solidFill>
                  <a:srgbClr val="A50021"/>
                </a:solidFill>
              </a:rPr>
              <a:t>Contact</a:t>
            </a:r>
            <a:br>
              <a:rPr lang="en-US" altLang="zh-CN" sz="4400" dirty="0" smtClean="0">
                <a:solidFill>
                  <a:srgbClr val="A50021"/>
                </a:solidFill>
              </a:rPr>
            </a:br>
            <a:endParaRPr lang="zh-CN" altLang="en-US" sz="4400" dirty="0"/>
          </a:p>
        </p:txBody>
      </p:sp>
      <p:sp>
        <p:nvSpPr>
          <p:cNvPr id="4" name="Slide Number Placeholder 3"/>
          <p:cNvSpPr>
            <a:spLocks noGrp="1"/>
          </p:cNvSpPr>
          <p:nvPr>
            <p:ph type="sldNum" sz="quarter" idx="11"/>
          </p:nvPr>
        </p:nvSpPr>
        <p:spPr/>
        <p:txBody>
          <a:bodyPr/>
          <a:lstStyle/>
          <a:p>
            <a:pPr>
              <a:defRPr/>
            </a:pPr>
            <a:fld id="{B8880FEB-8A3C-484C-9F94-97C25D1A1849}" type="slidenum">
              <a:rPr lang="zh-CN" altLang="en-US" smtClean="0"/>
              <a:pPr>
                <a:defRPr/>
              </a:pPr>
              <a:t>21</a:t>
            </a:fld>
            <a:endParaRPr lang="en-US" altLang="zh-CN"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pPr algn="ctr"/>
            <a:r>
              <a:rPr lang="en-US" altLang="zh-CN" dirty="0" smtClean="0"/>
              <a:t>THANK YOU</a:t>
            </a:r>
            <a:endParaRPr lang="zh-CN" altLang="en-US" dirty="0"/>
          </a:p>
        </p:txBody>
      </p:sp>
      <p:sp>
        <p:nvSpPr>
          <p:cNvPr id="10" name="Text Placeholder 9"/>
          <p:cNvSpPr>
            <a:spLocks noGrp="1"/>
          </p:cNvSpPr>
          <p:nvPr>
            <p:ph type="body" sz="quarter" idx="10"/>
          </p:nvPr>
        </p:nvSpPr>
        <p:spPr/>
        <p:txBody>
          <a:bodyPr/>
          <a:lstStyle/>
          <a:p>
            <a:endParaRPr lang="zh-CN" altLang="en-US"/>
          </a:p>
        </p:txBody>
      </p:sp>
      <p:sp>
        <p:nvSpPr>
          <p:cNvPr id="12" name="Text Placeholder 11"/>
          <p:cNvSpPr>
            <a:spLocks noGrp="1"/>
          </p:cNvSpPr>
          <p:nvPr>
            <p:ph type="body" sz="quarter" idx="12"/>
          </p:nvPr>
        </p:nvSpPr>
        <p:spPr/>
        <p:txBody>
          <a:bodyPr/>
          <a:lstStyle/>
          <a:p>
            <a:endParaRPr lang="zh-CN" altLang="en-US" dirty="0"/>
          </a:p>
        </p:txBody>
      </p:sp>
      <p:sp>
        <p:nvSpPr>
          <p:cNvPr id="4" name="Slide Number Placeholder 3"/>
          <p:cNvSpPr>
            <a:spLocks noGrp="1"/>
          </p:cNvSpPr>
          <p:nvPr>
            <p:ph type="sldNum" sz="quarter" idx="14"/>
          </p:nvPr>
        </p:nvSpPr>
        <p:spPr/>
        <p:txBody>
          <a:bodyPr/>
          <a:lstStyle/>
          <a:p>
            <a:pPr>
              <a:defRPr/>
            </a:pPr>
            <a:fld id="{B8880FEB-8A3C-484C-9F94-97C25D1A1849}" type="slidenum">
              <a:rPr lang="zh-CN" altLang="en-US" smtClean="0"/>
              <a:pPr>
                <a:defRPr/>
              </a:pPr>
              <a:t>22</a:t>
            </a:fld>
            <a:endParaRPr lang="en-US" altLang="zh-CN"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ubtitle 4"/>
          <p:cNvSpPr>
            <a:spLocks noGrp="1"/>
          </p:cNvSpPr>
          <p:nvPr>
            <p:ph type="subTitle" idx="1"/>
          </p:nvPr>
        </p:nvSpPr>
        <p:spPr bwMode="auto">
          <a:xfrm>
            <a:off x="3279775" y="1441450"/>
            <a:ext cx="5305425" cy="15906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zh-CN" sz="1500" dirty="0" smtClean="0"/>
              <a:t>Atlas </a:t>
            </a:r>
            <a:r>
              <a:rPr lang="en-US" altLang="zh-CN" sz="1500" dirty="0"/>
              <a:t>was the first corporate member of AATCC and worked actively with the organization and ASTM to commercialize testing instruments that met standards used by American retailers.  It introduced the AATCC Launder-</a:t>
            </a:r>
            <a:r>
              <a:rPr lang="en-US" altLang="zh-CN" sz="1500" dirty="0" err="1"/>
              <a:t>Ometer</a:t>
            </a:r>
            <a:r>
              <a:rPr lang="en-US" altLang="zh-CN" sz="1500" dirty="0"/>
              <a:t>® in 1928 and took over production of AATCC </a:t>
            </a:r>
            <a:r>
              <a:rPr lang="en-US" altLang="zh-CN" sz="1500" dirty="0" err="1"/>
              <a:t>Crockmeter</a:t>
            </a:r>
            <a:r>
              <a:rPr lang="en-US" altLang="zh-CN" sz="1500" dirty="0"/>
              <a:t> in 1964. The textile instrument division separated from the light fastness division of Atlas to begin SDL Atlas in 2003.</a:t>
            </a:r>
            <a:endParaRPr lang="zh-CN" altLang="zh-CN" sz="1500" dirty="0"/>
          </a:p>
        </p:txBody>
      </p:sp>
      <p:sp>
        <p:nvSpPr>
          <p:cNvPr id="23555" name="Title 13"/>
          <p:cNvSpPr>
            <a:spLocks noGrp="1"/>
          </p:cNvSpPr>
          <p:nvPr>
            <p:ph type="title"/>
          </p:nvPr>
        </p:nvSpPr>
        <p:spPr bwMode="auto">
          <a:xfrm>
            <a:off x="2871788" y="298450"/>
            <a:ext cx="589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zh-CN" sz="3200" smtClean="0">
                <a:ea typeface="ＭＳ Ｐゴシック" pitchFamily="34" charset="-128"/>
              </a:rPr>
              <a:t>History</a:t>
            </a:r>
            <a:endParaRPr lang="zh-CN" altLang="en-US" sz="3200" smtClean="0">
              <a:ea typeface="ＭＳ Ｐゴシック" pitchFamily="34" charset="-128"/>
            </a:endParaRPr>
          </a:p>
        </p:txBody>
      </p:sp>
      <p:sp>
        <p:nvSpPr>
          <p:cNvPr id="23556"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1F4C52FB-1901-407D-A3DF-919C88B710EA}" type="slidenum">
              <a:rPr lang="zh-CN" altLang="en-US" smtClean="0">
                <a:latin typeface="Calibri" pitchFamily="34" charset="0"/>
              </a:rPr>
              <a:pPr eaLnBrk="1" hangingPunct="1"/>
              <a:t>3</a:t>
            </a:fld>
            <a:endParaRPr lang="en-US" altLang="zh-CN" smtClean="0">
              <a:latin typeface="Calibri" pitchFamily="34" charset="0"/>
            </a:endParaRPr>
          </a:p>
        </p:txBody>
      </p:sp>
      <p:pic>
        <p:nvPicPr>
          <p:cNvPr id="23557" name="Picture 8" descr="Textiles"/>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438" y="2089150"/>
            <a:ext cx="2057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8" name="Object 1"/>
          <p:cNvGraphicFramePr>
            <a:graphicFrameLocks noChangeAspect="1"/>
          </p:cNvGraphicFramePr>
          <p:nvPr/>
        </p:nvGraphicFramePr>
        <p:xfrm>
          <a:off x="368300" y="3451225"/>
          <a:ext cx="2590800" cy="996950"/>
        </p:xfrm>
        <a:graphic>
          <a:graphicData uri="http://schemas.openxmlformats.org/presentationml/2006/ole">
            <mc:AlternateContent xmlns:mc="http://schemas.openxmlformats.org/markup-compatibility/2006">
              <mc:Choice xmlns:v="urn:schemas-microsoft-com:vml" Requires="v">
                <p:oleObj spid="_x0000_s8267" name="Bitmap Image" r:id="rId5" imgW="2847619" imgH="1095528" progId="PBrush">
                  <p:embed/>
                </p:oleObj>
              </mc:Choice>
              <mc:Fallback>
                <p:oleObj name="Bitmap Image" r:id="rId5" imgW="2847619" imgH="1095528"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3451225"/>
                        <a:ext cx="2590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9" name="Subtitle 4"/>
          <p:cNvSpPr txBox="1">
            <a:spLocks/>
          </p:cNvSpPr>
          <p:nvPr/>
        </p:nvSpPr>
        <p:spPr bwMode="auto">
          <a:xfrm>
            <a:off x="3268663" y="3228975"/>
            <a:ext cx="5305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None/>
            </a:pPr>
            <a:r>
              <a:rPr lang="en-US" altLang="zh-CN" sz="1500" b="1">
                <a:solidFill>
                  <a:srgbClr val="595959"/>
                </a:solidFill>
                <a:latin typeface="Calibri" pitchFamily="34" charset="0"/>
              </a:rPr>
              <a:t>SDL was born out of the Shirley Institute in England in 1984 to provide manufacturing of specialty instruments   Based in Manchester, they focused their testing products on ISO standards widely used by European retailers.  SDL created a large offering of products that offered laboratories one-stop shopping through their well known catalog.</a:t>
            </a:r>
            <a:endParaRPr lang="zh-CN" altLang="zh-CN" sz="1500" b="1">
              <a:solidFill>
                <a:srgbClr val="595959"/>
              </a:solidFill>
              <a:latin typeface="Calibri" pitchFamily="34" charset="0"/>
            </a:endParaRPr>
          </a:p>
        </p:txBody>
      </p:sp>
      <p:graphicFrame>
        <p:nvGraphicFramePr>
          <p:cNvPr id="23560" name="Object 3"/>
          <p:cNvGraphicFramePr>
            <a:graphicFrameLocks noChangeAspect="1"/>
          </p:cNvGraphicFramePr>
          <p:nvPr/>
        </p:nvGraphicFramePr>
        <p:xfrm>
          <a:off x="460375" y="5049838"/>
          <a:ext cx="2667000" cy="368300"/>
        </p:xfrm>
        <a:graphic>
          <a:graphicData uri="http://schemas.openxmlformats.org/presentationml/2006/ole">
            <mc:AlternateContent xmlns:mc="http://schemas.openxmlformats.org/markup-compatibility/2006">
              <mc:Choice xmlns:v="urn:schemas-microsoft-com:vml" Requires="v">
                <p:oleObj spid="_x0000_s8268" name="Photo Editor Photo" r:id="rId7" imgW="2172003" imgH="295238" progId="">
                  <p:embed/>
                </p:oleObj>
              </mc:Choice>
              <mc:Fallback>
                <p:oleObj name="Photo Editor Photo" r:id="rId7" imgW="2172003" imgH="29523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375" y="5049838"/>
                        <a:ext cx="2667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61" name="Subtitle 4"/>
          <p:cNvSpPr txBox="1">
            <a:spLocks/>
          </p:cNvSpPr>
          <p:nvPr/>
        </p:nvSpPr>
        <p:spPr bwMode="auto">
          <a:xfrm>
            <a:off x="3279775" y="4845050"/>
            <a:ext cx="53054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None/>
            </a:pPr>
            <a:r>
              <a:rPr lang="en-US" altLang="zh-CN" sz="1500" b="1">
                <a:solidFill>
                  <a:srgbClr val="595959"/>
                </a:solidFill>
                <a:latin typeface="Calibri" pitchFamily="34" charset="0"/>
              </a:rPr>
              <a:t>Textile Innovators was created in 1988 to offer improved quality in consumables for the textile and home appliance markets.  Their consumables primarily conform to standards from AATCC, ASTM, and AHAM.</a:t>
            </a:r>
            <a:endParaRPr lang="zh-CN" altLang="zh-CN" sz="1500" b="1">
              <a:solidFill>
                <a:srgbClr val="595959"/>
              </a:solidFill>
              <a:latin typeface="Calibri" pitchFamily="34" charset="0"/>
            </a:endParaRPr>
          </a:p>
        </p:txBody>
      </p:sp>
    </p:spTree>
    <p:extLst>
      <p:ext uri="{BB962C8B-B14F-4D97-AF65-F5344CB8AC3E}">
        <p14:creationId xmlns:p14="http://schemas.microsoft.com/office/powerpoint/2010/main" val="2735360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barn(inVertical)">
                                      <p:cBhvr>
                                        <p:cTn id="7" dur="500"/>
                                        <p:tgtEl>
                                          <p:spTgt spid="2355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3557"/>
                                        </p:tgtEl>
                                        <p:attrNameLst>
                                          <p:attrName>style.visibility</p:attrName>
                                        </p:attrNameLst>
                                      </p:cBhvr>
                                      <p:to>
                                        <p:strVal val="visible"/>
                                      </p:to>
                                    </p:set>
                                    <p:animEffect transition="in" filter="barn(inVertical)">
                                      <p:cBhvr>
                                        <p:cTn id="10" dur="500"/>
                                        <p:tgtEl>
                                          <p:spTgt spid="2355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barn(inVertical)">
                                      <p:cBhvr>
                                        <p:cTn id="15" dur="500"/>
                                        <p:tgtEl>
                                          <p:spTgt spid="2355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559"/>
                                        </p:tgtEl>
                                        <p:attrNameLst>
                                          <p:attrName>style.visibility</p:attrName>
                                        </p:attrNameLst>
                                      </p:cBhvr>
                                      <p:to>
                                        <p:strVal val="visible"/>
                                      </p:to>
                                    </p:set>
                                    <p:animEffect transition="in" filter="barn(inVertical)">
                                      <p:cBhvr>
                                        <p:cTn id="18" dur="500"/>
                                        <p:tgtEl>
                                          <p:spTgt spid="235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560"/>
                                        </p:tgtEl>
                                        <p:attrNameLst>
                                          <p:attrName>style.visibility</p:attrName>
                                        </p:attrNameLst>
                                      </p:cBhvr>
                                      <p:to>
                                        <p:strVal val="visible"/>
                                      </p:to>
                                    </p:set>
                                    <p:animEffect transition="in" filter="barn(inVertical)">
                                      <p:cBhvr>
                                        <p:cTn id="23" dur="500"/>
                                        <p:tgtEl>
                                          <p:spTgt spid="235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3561"/>
                                        </p:tgtEl>
                                        <p:attrNameLst>
                                          <p:attrName>style.visibility</p:attrName>
                                        </p:attrNameLst>
                                      </p:cBhvr>
                                      <p:to>
                                        <p:strVal val="visible"/>
                                      </p:to>
                                    </p:set>
                                    <p:animEffect transition="in" filter="barn(inVertical)">
                                      <p:cBhvr>
                                        <p:cTn id="26"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P spid="23559" grpId="0"/>
      <p:bldP spid="235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bwMode="auto">
          <a:xfrm>
            <a:off x="2871788" y="298450"/>
            <a:ext cx="589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US" altLang="zh-CN" sz="3200" smtClean="0">
                <a:ea typeface="ＭＳ Ｐゴシック" pitchFamily="34" charset="-128"/>
              </a:rPr>
              <a:t>History</a:t>
            </a:r>
            <a:endParaRPr lang="zh-CN" altLang="en-US" sz="3200" smtClean="0">
              <a:ea typeface="ＭＳ Ｐゴシック" pitchFamily="34" charset="-128"/>
            </a:endParaRPr>
          </a:p>
        </p:txBody>
      </p:sp>
      <p:sp>
        <p:nvSpPr>
          <p:cNvPr id="24579"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E2F53FC-8544-4D67-B91F-5262C25F1F46}" type="slidenum">
              <a:rPr lang="zh-CN" altLang="en-US" smtClean="0">
                <a:latin typeface="Calibri" pitchFamily="34" charset="0"/>
              </a:rPr>
              <a:pPr eaLnBrk="1" hangingPunct="1"/>
              <a:t>4</a:t>
            </a:fld>
            <a:endParaRPr lang="en-US" altLang="zh-CN" smtClean="0">
              <a:latin typeface="Calibri" pitchFamily="34" charset="0"/>
            </a:endParaRPr>
          </a:p>
        </p:txBody>
      </p:sp>
      <p:graphicFrame>
        <p:nvGraphicFramePr>
          <p:cNvPr id="24580" name="Object 2"/>
          <p:cNvGraphicFramePr>
            <a:graphicFrameLocks noChangeAspect="1"/>
          </p:cNvGraphicFramePr>
          <p:nvPr/>
        </p:nvGraphicFramePr>
        <p:xfrm>
          <a:off x="368300" y="3779838"/>
          <a:ext cx="1752600" cy="590550"/>
        </p:xfrm>
        <a:graphic>
          <a:graphicData uri="http://schemas.openxmlformats.org/presentationml/2006/ole">
            <mc:AlternateContent xmlns:mc="http://schemas.openxmlformats.org/markup-compatibility/2006">
              <mc:Choice xmlns:v="urn:schemas-microsoft-com:vml" Requires="v">
                <p:oleObj spid="_x0000_s9257" name="Photo Editor Photo" r:id="rId3" imgW="2742857" imgH="923810" progId="">
                  <p:embed/>
                </p:oleObj>
              </mc:Choice>
              <mc:Fallback>
                <p:oleObj name="Photo Editor Photo" r:id="rId3" imgW="2742857" imgH="92381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3779838"/>
                        <a:ext cx="175260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1" name="Subtitle 4"/>
          <p:cNvSpPr txBox="1">
            <a:spLocks/>
          </p:cNvSpPr>
          <p:nvPr/>
        </p:nvSpPr>
        <p:spPr bwMode="auto">
          <a:xfrm>
            <a:off x="3111500" y="3600450"/>
            <a:ext cx="53054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None/>
            </a:pPr>
            <a:r>
              <a:rPr lang="en-US" altLang="zh-CN" sz="1500" b="1">
                <a:solidFill>
                  <a:srgbClr val="595959"/>
                </a:solidFill>
                <a:latin typeface="Calibri" pitchFamily="34" charset="0"/>
              </a:rPr>
              <a:t>Raitech was a small, innovative company that looked at ways to make existing testing faster and easier.  The QuickWash® and QuickTemp are examples of their successes.</a:t>
            </a:r>
            <a:endParaRPr lang="zh-CN" altLang="zh-CN" sz="1500" b="1">
              <a:solidFill>
                <a:srgbClr val="595959"/>
              </a:solidFill>
              <a:latin typeface="Calibri" pitchFamily="34" charset="0"/>
            </a:endParaRPr>
          </a:p>
        </p:txBody>
      </p:sp>
      <p:pic>
        <p:nvPicPr>
          <p:cNvPr id="24582" name="Picture 12" descr="Logo-1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2246313"/>
            <a:ext cx="17621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Subtitle 4"/>
          <p:cNvSpPr txBox="1">
            <a:spLocks/>
          </p:cNvSpPr>
          <p:nvPr/>
        </p:nvSpPr>
        <p:spPr bwMode="auto">
          <a:xfrm>
            <a:off x="3121025" y="2062163"/>
            <a:ext cx="53054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Font typeface="Arial" charset="0"/>
              <a:buNone/>
            </a:pPr>
            <a:r>
              <a:rPr lang="en-US" altLang="zh-CN" sz="1500" b="1">
                <a:solidFill>
                  <a:srgbClr val="595959"/>
                </a:solidFill>
                <a:latin typeface="Calibri" pitchFamily="34" charset="0"/>
              </a:rPr>
              <a:t>SafQ was the former Equipment Services Division of Intertek.  Based in Hong Kong, they acted as a representative in China for other manufacturers such as Atlas.  In 2003 they also started their own line of testing instruments for product safety.</a:t>
            </a:r>
            <a:endParaRPr lang="zh-CN" altLang="zh-CN" sz="1500" b="1">
              <a:solidFill>
                <a:srgbClr val="595959"/>
              </a:solidFill>
              <a:latin typeface="Calibri" pitchFamily="34" charset="0"/>
            </a:endParaRPr>
          </a:p>
        </p:txBody>
      </p:sp>
    </p:spTree>
    <p:extLst>
      <p:ext uri="{BB962C8B-B14F-4D97-AF65-F5344CB8AC3E}">
        <p14:creationId xmlns:p14="http://schemas.microsoft.com/office/powerpoint/2010/main" val="3036541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arn(inVertical)">
                                      <p:cBhvr>
                                        <p:cTn id="7" dur="500"/>
                                        <p:tgtEl>
                                          <p:spTgt spid="2458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583"/>
                                        </p:tgtEl>
                                        <p:attrNameLst>
                                          <p:attrName>style.visibility</p:attrName>
                                        </p:attrNameLst>
                                      </p:cBhvr>
                                      <p:to>
                                        <p:strVal val="visible"/>
                                      </p:to>
                                    </p:set>
                                    <p:animEffect transition="in" filter="barn(inVertical)">
                                      <p:cBhvr>
                                        <p:cTn id="10" dur="500"/>
                                        <p:tgtEl>
                                          <p:spTgt spid="245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580"/>
                                        </p:tgtEl>
                                        <p:attrNameLst>
                                          <p:attrName>style.visibility</p:attrName>
                                        </p:attrNameLst>
                                      </p:cBhvr>
                                      <p:to>
                                        <p:strVal val="visible"/>
                                      </p:to>
                                    </p:set>
                                    <p:animEffect transition="in" filter="barn(inVertical)">
                                      <p:cBhvr>
                                        <p:cTn id="15" dur="500"/>
                                        <p:tgtEl>
                                          <p:spTgt spid="2458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581"/>
                                        </p:tgtEl>
                                        <p:attrNameLst>
                                          <p:attrName>style.visibility</p:attrName>
                                        </p:attrNameLst>
                                      </p:cBhvr>
                                      <p:to>
                                        <p:strVal val="visible"/>
                                      </p:to>
                                    </p:set>
                                    <p:animEffect transition="in" filter="barn(inVertical)">
                                      <p:cBhvr>
                                        <p:cTn id="18"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8300" y="1258888"/>
            <a:ext cx="8396288" cy="50974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36867" name="Title 13"/>
          <p:cNvSpPr>
            <a:spLocks noGrp="1"/>
          </p:cNvSpPr>
          <p:nvPr>
            <p:ph type="title"/>
          </p:nvPr>
        </p:nvSpPr>
        <p:spPr bwMode="auto">
          <a:xfrm>
            <a:off x="3062288" y="277813"/>
            <a:ext cx="58928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ctr" eaLnBrk="1" hangingPunct="1"/>
            <a:r>
              <a:rPr lang="ru-RU" altLang="zh-CN" sz="3200" dirty="0" smtClean="0">
                <a:ea typeface="ＭＳ Ｐゴシック" pitchFamily="34" charset="-128"/>
              </a:rPr>
              <a:t>Расположение и глобальная сеть</a:t>
            </a:r>
            <a:endParaRPr lang="zh-CN" altLang="en-US" sz="3200" dirty="0" smtClean="0">
              <a:ea typeface="ＭＳ Ｐゴシック" pitchFamily="34" charset="-128"/>
            </a:endParaRPr>
          </a:p>
        </p:txBody>
      </p:sp>
      <p:sp>
        <p:nvSpPr>
          <p:cNvPr id="36868"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E9515097-5FAA-4642-BACE-3020D1E5A910}" type="slidenum">
              <a:rPr lang="zh-CN" altLang="en-US" smtClean="0">
                <a:latin typeface="Calibri" pitchFamily="34" charset="0"/>
              </a:rPr>
              <a:pPr eaLnBrk="1" hangingPunct="1"/>
              <a:t>5</a:t>
            </a:fld>
            <a:endParaRPr lang="en-US" altLang="zh-CN" smtClean="0">
              <a:latin typeface="Calibri" pitchFamily="34" charset="0"/>
            </a:endParaRPr>
          </a:p>
        </p:txBody>
      </p:sp>
      <p:pic>
        <p:nvPicPr>
          <p:cNvPr id="368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067" y="1323369"/>
            <a:ext cx="8239521" cy="209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21" y="3597804"/>
            <a:ext cx="6591368" cy="275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3412" y="4017433"/>
            <a:ext cx="135413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34641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48043" y="1457520"/>
            <a:ext cx="8054511" cy="3824164"/>
          </a:xfrm>
        </p:spPr>
        <p:txBody>
          <a:bodyPr/>
          <a:lstStyle/>
          <a:p>
            <a:pPr marL="342900" indent="-342900">
              <a:buFontTx/>
              <a:buChar char="-"/>
            </a:pPr>
            <a:r>
              <a:rPr lang="ru-RU" altLang="zh-CN" sz="2800" dirty="0" smtClean="0"/>
              <a:t>Производства в Китае</a:t>
            </a:r>
            <a:r>
              <a:rPr lang="en-US" altLang="zh-CN" sz="2800" dirty="0" smtClean="0"/>
              <a:t> </a:t>
            </a:r>
            <a:r>
              <a:rPr lang="en-US" altLang="zh-CN" sz="2800" dirty="0" smtClean="0">
                <a:solidFill>
                  <a:srgbClr val="C00000"/>
                </a:solidFill>
              </a:rPr>
              <a:t>(ISO9001) </a:t>
            </a:r>
            <a:r>
              <a:rPr lang="ru-RU" altLang="zh-CN" sz="2800" dirty="0" smtClean="0"/>
              <a:t>и США</a:t>
            </a:r>
            <a:endParaRPr lang="en-US" altLang="zh-CN" sz="2800" dirty="0" smtClean="0"/>
          </a:p>
          <a:p>
            <a:pPr marL="342900" indent="-342900">
              <a:buFontTx/>
              <a:buChar char="-"/>
            </a:pPr>
            <a:r>
              <a:rPr lang="en-US" altLang="zh-CN" sz="2800" dirty="0" smtClean="0">
                <a:solidFill>
                  <a:srgbClr val="0070C0"/>
                </a:solidFill>
              </a:rPr>
              <a:t>ISO17025 </a:t>
            </a:r>
            <a:r>
              <a:rPr lang="ru-RU" altLang="zh-CN" sz="2800" dirty="0" smtClean="0">
                <a:solidFill>
                  <a:srgbClr val="0070C0"/>
                </a:solidFill>
              </a:rPr>
              <a:t>Сервисы по калибровке </a:t>
            </a:r>
            <a:r>
              <a:rPr lang="en-US" altLang="zh-CN" sz="2800" dirty="0" smtClean="0">
                <a:solidFill>
                  <a:srgbClr val="C00000"/>
                </a:solidFill>
              </a:rPr>
              <a:t>(UKAS)</a:t>
            </a:r>
          </a:p>
          <a:p>
            <a:pPr marL="342900" indent="-342900">
              <a:buFontTx/>
              <a:buChar char="-"/>
            </a:pPr>
            <a:r>
              <a:rPr lang="ru-RU" altLang="zh-CN" sz="2800" dirty="0" smtClean="0"/>
              <a:t>Инженерная команда </a:t>
            </a:r>
            <a:r>
              <a:rPr lang="en-US" altLang="zh-CN" sz="2800" dirty="0" smtClean="0"/>
              <a:t>(</a:t>
            </a:r>
            <a:r>
              <a:rPr lang="ru-RU" altLang="zh-CN" sz="2800" dirty="0" smtClean="0"/>
              <a:t>электрики</a:t>
            </a:r>
            <a:r>
              <a:rPr lang="en-US" altLang="zh-CN" sz="2800" dirty="0" smtClean="0"/>
              <a:t>, </a:t>
            </a:r>
            <a:r>
              <a:rPr lang="ru-RU" altLang="zh-CN" sz="2800" dirty="0" smtClean="0"/>
              <a:t>электронщики</a:t>
            </a:r>
            <a:r>
              <a:rPr lang="en-US" altLang="zh-CN" sz="2800" dirty="0" smtClean="0"/>
              <a:t>, </a:t>
            </a:r>
            <a:r>
              <a:rPr lang="ru-RU" altLang="zh-CN" sz="2800" dirty="0" smtClean="0"/>
              <a:t>механики</a:t>
            </a:r>
            <a:r>
              <a:rPr lang="en-US" altLang="zh-CN" sz="2800" dirty="0" smtClean="0"/>
              <a:t>, </a:t>
            </a:r>
            <a:r>
              <a:rPr lang="ru-RU" altLang="zh-CN" sz="2800" dirty="0" smtClean="0"/>
              <a:t>программисты</a:t>
            </a:r>
            <a:r>
              <a:rPr lang="en-US" altLang="zh-CN" sz="2800" dirty="0" smtClean="0"/>
              <a:t>)</a:t>
            </a:r>
          </a:p>
          <a:p>
            <a:pPr marL="342900" indent="-342900">
              <a:buFontTx/>
              <a:buChar char="-"/>
            </a:pPr>
            <a:r>
              <a:rPr lang="ru-RU" altLang="zh-CN" sz="2800" dirty="0" smtClean="0">
                <a:solidFill>
                  <a:srgbClr val="0070C0"/>
                </a:solidFill>
              </a:rPr>
              <a:t>Активное участие в организациях по стандартам </a:t>
            </a:r>
            <a:r>
              <a:rPr lang="en-US" altLang="zh-CN" sz="2800" dirty="0" smtClean="0">
                <a:solidFill>
                  <a:srgbClr val="C00000"/>
                </a:solidFill>
              </a:rPr>
              <a:t>(AATCC, ASTM, ISO , BS, CEN, etc..) </a:t>
            </a:r>
            <a:r>
              <a:rPr lang="en-US" altLang="zh-CN" sz="1800" b="0" dirty="0" smtClean="0">
                <a:solidFill>
                  <a:srgbClr val="C00000"/>
                </a:solidFill>
                <a:hlinkClick r:id="rId2" action="ppaction://hlinkfile"/>
              </a:rPr>
              <a:t>Mr.R.Lattie.pdf</a:t>
            </a:r>
            <a:endParaRPr lang="en-US" altLang="zh-CN" sz="1800" b="0" dirty="0" smtClean="0">
              <a:solidFill>
                <a:srgbClr val="C00000"/>
              </a:solidFill>
            </a:endParaRPr>
          </a:p>
          <a:p>
            <a:pPr marL="342900" indent="-342900">
              <a:buFontTx/>
              <a:buChar char="-"/>
            </a:pPr>
            <a:r>
              <a:rPr lang="ru-RU" altLang="zh-CN" sz="2800" dirty="0" smtClean="0"/>
              <a:t>Мировая сеть по продажам и сервису</a:t>
            </a:r>
            <a:endParaRPr lang="zh-CN" altLang="en-US" sz="2800" dirty="0"/>
          </a:p>
        </p:txBody>
      </p:sp>
      <p:sp>
        <p:nvSpPr>
          <p:cNvPr id="3" name="Title 2"/>
          <p:cNvSpPr>
            <a:spLocks noGrp="1"/>
          </p:cNvSpPr>
          <p:nvPr>
            <p:ph type="title"/>
          </p:nvPr>
        </p:nvSpPr>
        <p:spPr>
          <a:xfrm>
            <a:off x="3646713" y="298809"/>
            <a:ext cx="4942115" cy="1143000"/>
          </a:xfrm>
        </p:spPr>
        <p:txBody>
          <a:bodyPr/>
          <a:lstStyle/>
          <a:p>
            <a:r>
              <a:rPr lang="ru-RU" altLang="zh-CN" sz="4000" dirty="0" smtClean="0">
                <a:solidFill>
                  <a:srgbClr val="A20000"/>
                </a:solidFill>
              </a:rPr>
              <a:t>Возможности</a:t>
            </a:r>
            <a:endParaRPr lang="zh-CN" altLang="en-US" sz="4000" dirty="0">
              <a:solidFill>
                <a:srgbClr val="A20000"/>
              </a:solidFill>
            </a:endParaRPr>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6</a:t>
            </a:fld>
            <a:endParaRPr lang="en-US" altLang="zh-CN" dirty="0"/>
          </a:p>
        </p:txBody>
      </p:sp>
    </p:spTree>
    <p:extLst>
      <p:ext uri="{BB962C8B-B14F-4D97-AF65-F5344CB8AC3E}">
        <p14:creationId xmlns:p14="http://schemas.microsoft.com/office/powerpoint/2010/main" val="2937705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sz="2400" dirty="0" smtClean="0">
                <a:solidFill>
                  <a:srgbClr val="A20000"/>
                </a:solidFill>
              </a:rPr>
              <a:t>Предлагаемое оборудование включает </a:t>
            </a:r>
            <a:r>
              <a:rPr lang="ru-RU" sz="3200" dirty="0" smtClean="0">
                <a:solidFill>
                  <a:srgbClr val="0070C0"/>
                </a:solidFill>
              </a:rPr>
              <a:t>Устойчивость окраски</a:t>
            </a:r>
            <a:endParaRPr lang="en-US" sz="3200" dirty="0">
              <a:solidFill>
                <a:srgbClr val="0070C0"/>
              </a:solidFill>
            </a:endParaRPr>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7</a:t>
            </a:fld>
            <a:endParaRPr lang="en-US" altLang="zh-CN" dirty="0"/>
          </a:p>
        </p:txBody>
      </p:sp>
      <p:pic>
        <p:nvPicPr>
          <p:cNvPr id="5" name="Picture 4" descr="F:\Pictures\Product photos\Uploaded\M238AA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35" y="1441809"/>
            <a:ext cx="1668403" cy="65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sdlatlas.com/media/uploads/highres/M231_PR1_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815" y="2346201"/>
            <a:ext cx="1641199" cy="114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sdlatlas.com/media/uploads/highres/M228AA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663" y="1654176"/>
            <a:ext cx="1863108" cy="159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sdlatlas.com/media/uploads/highres/M2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97" y="2768680"/>
            <a:ext cx="1905152" cy="179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www.sdlatlas.com/media/uploads/highres/M2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9861" y="3495040"/>
            <a:ext cx="1765801" cy="24721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dlatlas.com/media/uploads/highres/G210-120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815" y="4098243"/>
            <a:ext cx="2424737" cy="126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Users\john_crocker\AppData\Local\Microsoft\Windows\Temporary Internet Files\Content.Outlook\IAH26S49\M223_4_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0217" y="3361504"/>
            <a:ext cx="1855788"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ttp://www.sdlatlas.com/media/uploads/highres/M223CLSweb.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8980" y="4889807"/>
            <a:ext cx="1093869" cy="16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http://www.sdlatlas.com/media/uploads/highres/M238BBwe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76562" y="1441809"/>
            <a:ext cx="1789338" cy="157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605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sdlatlas.com/media/uploads/highres/M008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74" y="1274007"/>
            <a:ext cx="3368663" cy="25854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8</a:t>
            </a:fld>
            <a:endParaRPr lang="en-US" altLang="zh-CN"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050" y="4004184"/>
            <a:ext cx="985018" cy="164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236" y="1971068"/>
            <a:ext cx="1374218" cy="16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gap for nike"/>
          <p:cNvPicPr>
            <a:picLocks noChangeAspect="1" noChangeArrowheads="1"/>
          </p:cNvPicPr>
          <p:nvPr/>
        </p:nvPicPr>
        <p:blipFill>
          <a:blip r:embed="rId5"/>
          <a:srcRect/>
          <a:stretch>
            <a:fillRect/>
          </a:stretch>
        </p:blipFill>
        <p:spPr bwMode="auto">
          <a:xfrm>
            <a:off x="2548412" y="1761514"/>
            <a:ext cx="1627188" cy="3124200"/>
          </a:xfrm>
          <a:prstGeom prst="rect">
            <a:avLst/>
          </a:prstGeom>
          <a:noFill/>
          <a:ln w="9525">
            <a:noFill/>
            <a:miter lim="800000"/>
            <a:headEnd/>
            <a:tailEnd/>
          </a:ln>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14" y="4219944"/>
            <a:ext cx="152082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www.sdlatlas.com/media/uploads/highres/M229P-NEW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274" y="3683529"/>
            <a:ext cx="2008496" cy="228968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2"/>
          <p:cNvSpPr>
            <a:spLocks noGrp="1"/>
          </p:cNvSpPr>
          <p:nvPr>
            <p:ph type="title"/>
          </p:nvPr>
        </p:nvSpPr>
        <p:spPr>
          <a:xfrm>
            <a:off x="2871231" y="298809"/>
            <a:ext cx="5893924" cy="1143000"/>
          </a:xfrm>
        </p:spPr>
        <p:txBody>
          <a:bodyPr/>
          <a:lstStyle/>
          <a:p>
            <a:r>
              <a:rPr lang="ru-RU" sz="2400" dirty="0">
                <a:solidFill>
                  <a:srgbClr val="A20000"/>
                </a:solidFill>
              </a:rPr>
              <a:t>Предлагаемое оборудование включает </a:t>
            </a:r>
            <a:r>
              <a:rPr lang="ru-RU" sz="3200" dirty="0" smtClean="0">
                <a:solidFill>
                  <a:srgbClr val="0070C0"/>
                </a:solidFill>
              </a:rPr>
              <a:t>Прочность</a:t>
            </a:r>
            <a:endParaRPr lang="en-US" sz="3200" dirty="0">
              <a:solidFill>
                <a:srgbClr val="0070C0"/>
              </a:solidFill>
            </a:endParaRPr>
          </a:p>
        </p:txBody>
      </p:sp>
    </p:spTree>
    <p:extLst>
      <p:ext uri="{BB962C8B-B14F-4D97-AF65-F5344CB8AC3E}">
        <p14:creationId xmlns:p14="http://schemas.microsoft.com/office/powerpoint/2010/main" val="1649108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r>
              <a:rPr lang="ru-RU" sz="2400" dirty="0" smtClean="0"/>
              <a:t>Зажимы к разрывной машине</a:t>
            </a:r>
            <a:endParaRPr lang="en-US" sz="2400" dirty="0"/>
          </a:p>
        </p:txBody>
      </p:sp>
      <p:sp>
        <p:nvSpPr>
          <p:cNvPr id="4" name="Slide Number Placeholder 3"/>
          <p:cNvSpPr>
            <a:spLocks noGrp="1"/>
          </p:cNvSpPr>
          <p:nvPr>
            <p:ph type="sldNum" sz="quarter" idx="11"/>
          </p:nvPr>
        </p:nvSpPr>
        <p:spPr/>
        <p:txBody>
          <a:bodyPr/>
          <a:lstStyle/>
          <a:p>
            <a:pPr>
              <a:defRPr/>
            </a:pPr>
            <a:fld id="{A3590726-EE9C-4903-9394-A5FE8728D317}" type="slidenum">
              <a:rPr lang="zh-CN" altLang="en-US" smtClean="0"/>
              <a:pPr>
                <a:defRPr/>
              </a:pPr>
              <a:t>9</a:t>
            </a:fld>
            <a:endParaRPr lang="en-US" altLang="zh-CN" dirty="0"/>
          </a:p>
        </p:txBody>
      </p:sp>
      <p:graphicFrame>
        <p:nvGraphicFramePr>
          <p:cNvPr id="5" name="Object 4"/>
          <p:cNvGraphicFramePr>
            <a:graphicFrameLocks noChangeAspect="1"/>
          </p:cNvGraphicFramePr>
          <p:nvPr>
            <p:extLst>
              <p:ext uri="{D42A27DB-BD31-4B8C-83A1-F6EECF244321}">
                <p14:modId xmlns:p14="http://schemas.microsoft.com/office/powerpoint/2010/main" val="4107544137"/>
              </p:ext>
            </p:extLst>
          </p:nvPr>
        </p:nvGraphicFramePr>
        <p:xfrm>
          <a:off x="73903" y="1193477"/>
          <a:ext cx="8751123" cy="5602184"/>
        </p:xfrm>
        <a:graphic>
          <a:graphicData uri="http://schemas.openxmlformats.org/presentationml/2006/ole">
            <mc:AlternateContent xmlns:mc="http://schemas.openxmlformats.org/markup-compatibility/2006">
              <mc:Choice xmlns:v="urn:schemas-microsoft-com:vml" Requires="v">
                <p:oleObj spid="_x0000_s1038" name="Document" r:id="rId4" imgW="9105900" imgH="5829300" progId="Word.Document.12">
                  <p:embed/>
                </p:oleObj>
              </mc:Choice>
              <mc:Fallback>
                <p:oleObj name="Document" r:id="rId4" imgW="9105900" imgH="5829300" progId="Word.Document.12">
                  <p:embed/>
                  <p:pic>
                    <p:nvPicPr>
                      <p:cNvPr id="0" name=""/>
                      <p:cNvPicPr/>
                      <p:nvPr/>
                    </p:nvPicPr>
                    <p:blipFill>
                      <a:blip r:embed="rId5"/>
                      <a:stretch>
                        <a:fillRect/>
                      </a:stretch>
                    </p:blipFill>
                    <p:spPr>
                      <a:xfrm>
                        <a:off x="73903" y="1193477"/>
                        <a:ext cx="8751123" cy="5602184"/>
                      </a:xfrm>
                      <a:prstGeom prst="rect">
                        <a:avLst/>
                      </a:prstGeom>
                    </p:spPr>
                  </p:pic>
                </p:oleObj>
              </mc:Fallback>
            </mc:AlternateContent>
          </a:graphicData>
        </a:graphic>
      </p:graphicFrame>
    </p:spTree>
    <p:extLst>
      <p:ext uri="{BB962C8B-B14F-4D97-AF65-F5344CB8AC3E}">
        <p14:creationId xmlns:p14="http://schemas.microsoft.com/office/powerpoint/2010/main" val="2085008482"/>
      </p:ext>
    </p:extLst>
  </p:cSld>
  <p:clrMapOvr>
    <a:masterClrMapping/>
  </p:clrMapOvr>
</p:sld>
</file>

<file path=ppt/theme/theme1.xml><?xml version="1.0" encoding="utf-8"?>
<a:theme xmlns:a="http://schemas.openxmlformats.org/drawingml/2006/main" name="FinalSDL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FinalSDLtemp</Template>
  <TotalTime>16800</TotalTime>
  <Words>804</Words>
  <Application>Microsoft Macintosh PowerPoint</Application>
  <PresentationFormat>On-screen Show (4:3)</PresentationFormat>
  <Paragraphs>98</Paragraphs>
  <Slides>22</Slides>
  <Notes>4</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22</vt:i4>
      </vt:variant>
    </vt:vector>
  </HeadingPairs>
  <TitlesOfParts>
    <vt:vector size="28" baseType="lpstr">
      <vt:lpstr>FinalSDLtemp</vt:lpstr>
      <vt:lpstr>Office Theme</vt:lpstr>
      <vt:lpstr>1_Office Theme</vt:lpstr>
      <vt:lpstr>Photo Editor Photo</vt:lpstr>
      <vt:lpstr>Bitmap Image</vt:lpstr>
      <vt:lpstr>Document</vt:lpstr>
      <vt:lpstr>PowerPoint Presentation</vt:lpstr>
      <vt:lpstr>Structure  </vt:lpstr>
      <vt:lpstr>History</vt:lpstr>
      <vt:lpstr>History</vt:lpstr>
      <vt:lpstr>Расположение и глобальная сеть</vt:lpstr>
      <vt:lpstr>Возможности</vt:lpstr>
      <vt:lpstr>Предлагаемое оборудование включает Устойчивость окраски</vt:lpstr>
      <vt:lpstr>Предлагаемое оборудование включает Прочность</vt:lpstr>
      <vt:lpstr>Зажимы к разрывной машине</vt:lpstr>
      <vt:lpstr>Предлагаемое оборудование включает  Истирание и пиллинг</vt:lpstr>
      <vt:lpstr>Предлагаемое оборудование включает Управление влагой/Водоотталкивание</vt:lpstr>
      <vt:lpstr>Предлагаемое оборудование включает Управление влагой/Водоотталкивание </vt:lpstr>
      <vt:lpstr>Предлагаемое оборудование включает Проницаемость</vt:lpstr>
      <vt:lpstr>Предлагаемое оборудование включает Проницаемость</vt:lpstr>
      <vt:lpstr>          Разработка инновационных              решений- Работа с партнерами</vt:lpstr>
      <vt:lpstr>Разработка инновационных              решений- Работа с партнерами</vt:lpstr>
      <vt:lpstr>Предлагаемое оборудование включает Огнестойкость</vt:lpstr>
      <vt:lpstr>Разработка инновационных              решений- Работа с партнерами</vt:lpstr>
      <vt:lpstr>Разработка инновационных              решений- Работа с партнерами</vt:lpstr>
      <vt:lpstr>www.sdlatlas.com</vt:lpstr>
      <vt:lpstr>Contact </vt:lpstr>
      <vt:lpstr>THANK YOU</vt:lpstr>
    </vt:vector>
  </TitlesOfParts>
  <Company>SDL Atlas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felix_wong</dc:creator>
  <cp:lastModifiedBy>VLADIMIR LYNOV</cp:lastModifiedBy>
  <cp:revision>356</cp:revision>
  <cp:lastPrinted>2013-12-02T17:37:14Z</cp:lastPrinted>
  <dcterms:created xsi:type="dcterms:W3CDTF">2009-11-05T20:10:56Z</dcterms:created>
  <dcterms:modified xsi:type="dcterms:W3CDTF">2014-09-09T08:56:20Z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BRelatedArticles">
    <vt:lpwstr/>
  </property>
  <property fmtid="{D5CDD505-2E9C-101B-9397-08002B2CF9AE}" pid="3" name="KBKeywords">
    <vt:lpwstr/>
  </property>
</Properties>
</file>